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Lst>
  <p:notesMasterIdLst>
    <p:notesMasterId r:id="rId48"/>
  </p:notesMasterIdLst>
  <p:sldIdLst>
    <p:sldId id="286" r:id="rId2"/>
    <p:sldId id="290" r:id="rId3"/>
    <p:sldId id="297" r:id="rId4"/>
    <p:sldId id="289" r:id="rId5"/>
    <p:sldId id="288" r:id="rId6"/>
    <p:sldId id="287" r:id="rId7"/>
    <p:sldId id="261" r:id="rId8"/>
    <p:sldId id="291" r:id="rId9"/>
    <p:sldId id="257" r:id="rId10"/>
    <p:sldId id="305" r:id="rId11"/>
    <p:sldId id="304" r:id="rId12"/>
    <p:sldId id="258" r:id="rId13"/>
    <p:sldId id="294" r:id="rId14"/>
    <p:sldId id="295" r:id="rId15"/>
    <p:sldId id="259" r:id="rId16"/>
    <p:sldId id="260" r:id="rId17"/>
    <p:sldId id="298" r:id="rId18"/>
    <p:sldId id="262" r:id="rId19"/>
    <p:sldId id="263" r:id="rId20"/>
    <p:sldId id="299" r:id="rId21"/>
    <p:sldId id="300" r:id="rId22"/>
    <p:sldId id="264" r:id="rId23"/>
    <p:sldId id="266" r:id="rId24"/>
    <p:sldId id="265" r:id="rId25"/>
    <p:sldId id="274" r:id="rId26"/>
    <p:sldId id="301" r:id="rId27"/>
    <p:sldId id="302" r:id="rId28"/>
    <p:sldId id="296" r:id="rId29"/>
    <p:sldId id="268" r:id="rId30"/>
    <p:sldId id="270" r:id="rId31"/>
    <p:sldId id="273" r:id="rId32"/>
    <p:sldId id="285" r:id="rId33"/>
    <p:sldId id="271" r:id="rId34"/>
    <p:sldId id="269" r:id="rId35"/>
    <p:sldId id="306" r:id="rId36"/>
    <p:sldId id="275" r:id="rId37"/>
    <p:sldId id="276" r:id="rId38"/>
    <p:sldId id="279" r:id="rId39"/>
    <p:sldId id="280" r:id="rId40"/>
    <p:sldId id="293" r:id="rId41"/>
    <p:sldId id="281" r:id="rId42"/>
    <p:sldId id="292" r:id="rId43"/>
    <p:sldId id="309" r:id="rId44"/>
    <p:sldId id="308" r:id="rId45"/>
    <p:sldId id="307" r:id="rId46"/>
    <p:sldId id="303"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CC"/>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83" d="100"/>
          <a:sy n="83" d="100"/>
        </p:scale>
        <p:origin x="686"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lem Al-Dwairy" userId="c6bfcc9a6ced821d" providerId="LiveId" clId="{59DBC786-286A-4F40-ADB6-A3995EC5F8D6}"/>
    <pc:docChg chg="modSld">
      <pc:chgData name="Salem Al-Dwairy" userId="c6bfcc9a6ced821d" providerId="LiveId" clId="{59DBC786-286A-4F40-ADB6-A3995EC5F8D6}" dt="2020-09-25T16:52:27.264" v="4" actId="20577"/>
      <pc:docMkLst>
        <pc:docMk/>
      </pc:docMkLst>
      <pc:sldChg chg="modSp mod">
        <pc:chgData name="Salem Al-Dwairy" userId="c6bfcc9a6ced821d" providerId="LiveId" clId="{59DBC786-286A-4F40-ADB6-A3995EC5F8D6}" dt="2020-09-25T16:52:27.264" v="4" actId="20577"/>
        <pc:sldMkLst>
          <pc:docMk/>
          <pc:sldMk cId="3406650164" sldId="257"/>
        </pc:sldMkLst>
        <pc:spChg chg="mod">
          <ac:chgData name="Salem Al-Dwairy" userId="c6bfcc9a6ced821d" providerId="LiveId" clId="{59DBC786-286A-4F40-ADB6-A3995EC5F8D6}" dt="2020-09-25T16:52:27.264" v="4" actId="20577"/>
          <ac:spMkLst>
            <pc:docMk/>
            <pc:sldMk cId="3406650164" sldId="257"/>
            <ac:spMk id="3" creationId="{56F7F4A1-EA45-4717-8189-73CB0D93FFAF}"/>
          </ac:spMkLst>
        </pc:spChg>
      </pc:sldChg>
      <pc:sldChg chg="modSp mod">
        <pc:chgData name="Salem Al-Dwairy" userId="c6bfcc9a6ced821d" providerId="LiveId" clId="{59DBC786-286A-4F40-ADB6-A3995EC5F8D6}" dt="2020-09-25T16:52:01.528" v="0" actId="20577"/>
        <pc:sldMkLst>
          <pc:docMk/>
          <pc:sldMk cId="2088963063" sldId="282"/>
        </pc:sldMkLst>
        <pc:spChg chg="mod">
          <ac:chgData name="Salem Al-Dwairy" userId="c6bfcc9a6ced821d" providerId="LiveId" clId="{59DBC786-286A-4F40-ADB6-A3995EC5F8D6}" dt="2020-09-25T16:52:01.528" v="0" actId="20577"/>
          <ac:spMkLst>
            <pc:docMk/>
            <pc:sldMk cId="2088963063" sldId="282"/>
            <ac:spMk id="4" creationId="{1B834DEF-0AFE-4608-9BEF-1B72ED95F00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C8C1C1-8E03-4AA3-9099-8DAE2453BF16}" type="datetimeFigureOut">
              <a:rPr lang="en-US" smtClean="0"/>
              <a:t>4/18/2021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46D2F1-7AA0-4CF7-BCF2-C3B70B8A4B4D}" type="slidenum">
              <a:rPr lang="en-US" smtClean="0"/>
              <a:t>‹#›</a:t>
            </a:fld>
            <a:endParaRPr lang="en-US"/>
          </a:p>
        </p:txBody>
      </p:sp>
    </p:spTree>
    <p:extLst>
      <p:ext uri="{BB962C8B-B14F-4D97-AF65-F5344CB8AC3E}">
        <p14:creationId xmlns:p14="http://schemas.microsoft.com/office/powerpoint/2010/main" val="142815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wikipedia.org/wiki/Ophthalmologist"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en.wikipedia.org/wiki/Neurologist"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Scotland"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n.wikipedia.org/wiki/Medical_grafting" TargetMode="External"/><Relationship Id="rId5" Type="http://schemas.openxmlformats.org/officeDocument/2006/relationships/hyperlink" Target="https://en.wikipedia.org/wiki/Neurosurgery" TargetMode="External"/><Relationship Id="rId4" Type="http://schemas.openxmlformats.org/officeDocument/2006/relationships/hyperlink" Target="https://en.wikipedia.org/wiki/Surgery"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French </a:t>
            </a:r>
            <a:r>
              <a:rPr lang="en-US" sz="1200" b="0" i="0" u="none" strike="noStrike" kern="1200" dirty="0" smtClean="0">
                <a:solidFill>
                  <a:schemeClr val="tx1"/>
                </a:solidFill>
                <a:effectLst/>
                <a:latin typeface="+mn-lt"/>
                <a:ea typeface="+mn-ea"/>
                <a:cs typeface="+mn-cs"/>
                <a:hlinkClick r:id="rId3" tooltip="Ophthalmologist"/>
              </a:rPr>
              <a:t>ophthalmologist</a:t>
            </a:r>
            <a:r>
              <a:rPr lang="en-US" sz="1200" b="0" i="0" kern="1200" dirty="0" smtClean="0">
                <a:solidFill>
                  <a:schemeClr val="tx1"/>
                </a:solidFill>
                <a:effectLst/>
                <a:latin typeface="+mn-lt"/>
                <a:ea typeface="+mn-ea"/>
                <a:cs typeface="+mn-cs"/>
              </a:rPr>
              <a:t> and </a:t>
            </a:r>
            <a:r>
              <a:rPr lang="en-US" sz="1200" b="0" i="0" u="none" strike="noStrike" kern="1200" dirty="0" smtClean="0">
                <a:solidFill>
                  <a:schemeClr val="tx1"/>
                </a:solidFill>
                <a:effectLst/>
                <a:latin typeface="+mn-lt"/>
                <a:ea typeface="+mn-ea"/>
                <a:cs typeface="+mn-cs"/>
                <a:hlinkClick r:id="rId4" tooltip="Neurologist"/>
              </a:rPr>
              <a:t>neurologist</a:t>
            </a:r>
            <a:r>
              <a:rPr lang="en-US" sz="1200" b="0" i="0" kern="1200" dirty="0" smtClean="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3A46D2F1-7AA0-4CF7-BCF2-C3B70B8A4B4D}" type="slidenum">
              <a:rPr lang="en-US" smtClean="0"/>
              <a:t>23</a:t>
            </a:fld>
            <a:endParaRPr lang="en-US"/>
          </a:p>
        </p:txBody>
      </p:sp>
    </p:spTree>
    <p:extLst>
      <p:ext uri="{BB962C8B-B14F-4D97-AF65-F5344CB8AC3E}">
        <p14:creationId xmlns:p14="http://schemas.microsoft.com/office/powerpoint/2010/main" val="3505266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smtClean="0">
                <a:solidFill>
                  <a:schemeClr val="tx1"/>
                </a:solidFill>
                <a:effectLst/>
                <a:latin typeface="+mn-lt"/>
                <a:ea typeface="+mn-ea"/>
                <a:cs typeface="+mn-cs"/>
              </a:rPr>
              <a:t>1848 – 1924) was a </a:t>
            </a:r>
            <a:r>
              <a:rPr lang="en-GB" sz="1200" b="0" i="0" u="none" strike="noStrike" kern="1200" dirty="0" smtClean="0">
                <a:solidFill>
                  <a:schemeClr val="tx1"/>
                </a:solidFill>
                <a:effectLst/>
                <a:latin typeface="+mn-lt"/>
                <a:ea typeface="+mn-ea"/>
                <a:cs typeface="+mn-cs"/>
                <a:hlinkClick r:id="rId3" tooltip="Scotland"/>
              </a:rPr>
              <a:t>Scottish</a:t>
            </a:r>
            <a:r>
              <a:rPr lang="en-GB" sz="1200" b="0" i="0" kern="1200" dirty="0" smtClean="0">
                <a:solidFill>
                  <a:schemeClr val="tx1"/>
                </a:solidFill>
                <a:effectLst/>
                <a:latin typeface="+mn-lt"/>
                <a:ea typeface="+mn-ea"/>
                <a:cs typeface="+mn-cs"/>
              </a:rPr>
              <a:t> </a:t>
            </a:r>
            <a:r>
              <a:rPr lang="en-GB" sz="1200" b="0" i="0" u="none" strike="noStrike" kern="1200" dirty="0" smtClean="0">
                <a:solidFill>
                  <a:schemeClr val="tx1"/>
                </a:solidFill>
                <a:effectLst/>
                <a:latin typeface="+mn-lt"/>
                <a:ea typeface="+mn-ea"/>
                <a:cs typeface="+mn-cs"/>
                <a:hlinkClick r:id="rId4" tooltip="Surgery"/>
              </a:rPr>
              <a:t>surgeon</a:t>
            </a:r>
            <a:r>
              <a:rPr lang="en-GB" sz="1200" b="0" i="0" kern="1200" dirty="0" smtClean="0">
                <a:solidFill>
                  <a:schemeClr val="tx1"/>
                </a:solidFill>
                <a:effectLst/>
                <a:latin typeface="+mn-lt"/>
                <a:ea typeface="+mn-ea"/>
                <a:cs typeface="+mn-cs"/>
              </a:rPr>
              <a:t>. He was a pioneer in modern </a:t>
            </a:r>
            <a:r>
              <a:rPr lang="en-GB" sz="1200" b="0" i="0" u="none" strike="noStrike" kern="1200" dirty="0" smtClean="0">
                <a:solidFill>
                  <a:schemeClr val="tx1"/>
                </a:solidFill>
                <a:effectLst/>
                <a:latin typeface="+mn-lt"/>
                <a:ea typeface="+mn-ea"/>
                <a:cs typeface="+mn-cs"/>
                <a:hlinkClick r:id="rId5" tooltip="Neurosurgery"/>
              </a:rPr>
              <a:t>brain surgery</a:t>
            </a:r>
            <a:r>
              <a:rPr lang="en-GB" sz="1200" b="0" i="0" kern="1200" dirty="0" smtClean="0">
                <a:solidFill>
                  <a:schemeClr val="tx1"/>
                </a:solidFill>
                <a:effectLst/>
                <a:latin typeface="+mn-lt"/>
                <a:ea typeface="+mn-ea"/>
                <a:cs typeface="+mn-cs"/>
              </a:rPr>
              <a:t>, considered the </a:t>
            </a:r>
            <a:r>
              <a:rPr lang="en-GB" sz="1200" b="0" i="1" kern="1200" dirty="0" smtClean="0">
                <a:solidFill>
                  <a:schemeClr val="tx1"/>
                </a:solidFill>
                <a:effectLst/>
                <a:latin typeface="+mn-lt"/>
                <a:ea typeface="+mn-ea"/>
                <a:cs typeface="+mn-cs"/>
              </a:rPr>
              <a:t>father of neurosurgery</a:t>
            </a:r>
            <a:r>
              <a:rPr lang="en-GB" sz="1200" b="0" i="0" kern="1200" dirty="0" smtClean="0">
                <a:solidFill>
                  <a:schemeClr val="tx1"/>
                </a:solidFill>
                <a:effectLst/>
                <a:latin typeface="+mn-lt"/>
                <a:ea typeface="+mn-ea"/>
                <a:cs typeface="+mn-cs"/>
              </a:rPr>
              <a:t> and contributed to the development of bone </a:t>
            </a:r>
            <a:r>
              <a:rPr lang="en-GB" sz="1200" b="0" i="0" u="none" strike="noStrike" kern="1200" dirty="0" smtClean="0">
                <a:solidFill>
                  <a:schemeClr val="tx1"/>
                </a:solidFill>
                <a:effectLst/>
                <a:latin typeface="+mn-lt"/>
                <a:ea typeface="+mn-ea"/>
                <a:cs typeface="+mn-cs"/>
                <a:hlinkClick r:id="rId6" tooltip="Medical grafting"/>
              </a:rPr>
              <a:t>graft</a:t>
            </a:r>
            <a:r>
              <a:rPr lang="en-GB" sz="1200" b="0" i="0" kern="1200" dirty="0" smtClean="0">
                <a:solidFill>
                  <a:schemeClr val="tx1"/>
                </a:solidFill>
                <a:effectLst/>
                <a:latin typeface="+mn-lt"/>
                <a:ea typeface="+mn-ea"/>
                <a:cs typeface="+mn-cs"/>
              </a:rPr>
              <a:t> surgery.</a:t>
            </a:r>
            <a:endParaRPr lang="en-US" dirty="0"/>
          </a:p>
        </p:txBody>
      </p:sp>
      <p:sp>
        <p:nvSpPr>
          <p:cNvPr id="4" name="Slide Number Placeholder 3"/>
          <p:cNvSpPr>
            <a:spLocks noGrp="1"/>
          </p:cNvSpPr>
          <p:nvPr>
            <p:ph type="sldNum" sz="quarter" idx="10"/>
          </p:nvPr>
        </p:nvSpPr>
        <p:spPr/>
        <p:txBody>
          <a:bodyPr/>
          <a:lstStyle/>
          <a:p>
            <a:fld id="{3A46D2F1-7AA0-4CF7-BCF2-C3B70B8A4B4D}" type="slidenum">
              <a:rPr lang="en-US" smtClean="0"/>
              <a:t>24</a:t>
            </a:fld>
            <a:endParaRPr lang="en-US"/>
          </a:p>
        </p:txBody>
      </p:sp>
    </p:spTree>
    <p:extLst>
      <p:ext uri="{BB962C8B-B14F-4D97-AF65-F5344CB8AC3E}">
        <p14:creationId xmlns:p14="http://schemas.microsoft.com/office/powerpoint/2010/main" val="1820160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Tethered cord at L5 level. splitting by bony spur at</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L3, with re-joining at  L5….. </a:t>
            </a:r>
            <a:r>
              <a:rPr lang="en-GB" sz="1200" kern="1200" dirty="0" err="1" smtClean="0">
                <a:solidFill>
                  <a:schemeClr val="tx1"/>
                </a:solidFill>
                <a:effectLst/>
                <a:latin typeface="+mn-lt"/>
                <a:ea typeface="+mn-ea"/>
                <a:cs typeface="+mn-cs"/>
              </a:rPr>
              <a:t>hydromyelia</a:t>
            </a:r>
            <a:r>
              <a:rPr lang="en-GB" sz="1200" kern="1200" dirty="0" smtClean="0">
                <a:solidFill>
                  <a:schemeClr val="tx1"/>
                </a:solidFill>
                <a:effectLst/>
                <a:latin typeface="+mn-lt"/>
                <a:ea typeface="+mn-ea"/>
                <a:cs typeface="+mn-cs"/>
              </a:rPr>
              <a:t> of the two </a:t>
            </a:r>
            <a:r>
              <a:rPr lang="en-GB" sz="1200" kern="1200" dirty="0" err="1" smtClean="0">
                <a:solidFill>
                  <a:schemeClr val="tx1"/>
                </a:solidFill>
                <a:effectLst/>
                <a:latin typeface="+mn-lt"/>
                <a:ea typeface="+mn-ea"/>
                <a:cs typeface="+mn-cs"/>
              </a:rPr>
              <a:t>hemicords</a:t>
            </a:r>
            <a:r>
              <a:rPr lang="en-GB" sz="1200" kern="1200" dirty="0" smtClean="0">
                <a:solidFill>
                  <a:schemeClr val="tx1"/>
                </a:solidFill>
                <a:effectLst/>
                <a:latin typeface="+mn-lt"/>
                <a:ea typeface="+mn-ea"/>
                <a:cs typeface="+mn-cs"/>
              </a:rPr>
              <a:t>. Findings (</a:t>
            </a:r>
            <a:r>
              <a:rPr lang="en-GB" sz="1200" kern="1200" dirty="0" err="1" smtClean="0">
                <a:solidFill>
                  <a:schemeClr val="tx1"/>
                </a:solidFill>
                <a:effectLst/>
                <a:latin typeface="+mn-lt"/>
                <a:ea typeface="+mn-ea"/>
                <a:cs typeface="+mn-cs"/>
              </a:rPr>
              <a:t>diastomatomyelia</a:t>
            </a:r>
            <a:r>
              <a:rPr lang="en-GB" sz="1200" kern="1200" dirty="0" smtClean="0">
                <a:solidFill>
                  <a:schemeClr val="tx1"/>
                </a:solidFill>
                <a:effectLst/>
                <a:latin typeface="+mn-lt"/>
                <a:ea typeface="+mn-ea"/>
                <a:cs typeface="+mn-cs"/>
              </a:rPr>
              <a:t>)…cystic lesion posterior to the spinal cord, at L1-2 displacing the cord anteriorly….an oval shaped intra-</a:t>
            </a:r>
            <a:r>
              <a:rPr lang="en-GB" sz="1200" kern="1200" dirty="0" err="1" smtClean="0">
                <a:solidFill>
                  <a:schemeClr val="tx1"/>
                </a:solidFill>
                <a:effectLst/>
                <a:latin typeface="+mn-lt"/>
                <a:ea typeface="+mn-ea"/>
                <a:cs typeface="+mn-cs"/>
              </a:rPr>
              <a:t>dural</a:t>
            </a:r>
            <a:r>
              <a:rPr lang="en-GB" sz="1200" kern="1200" dirty="0" smtClean="0">
                <a:solidFill>
                  <a:schemeClr val="tx1"/>
                </a:solidFill>
                <a:effectLst/>
                <a:latin typeface="+mn-lt"/>
                <a:ea typeface="+mn-ea"/>
                <a:cs typeface="+mn-cs"/>
              </a:rPr>
              <a:t> extra-medullary fatty lesion at  conus </a:t>
            </a:r>
            <a:r>
              <a:rPr lang="en-GB" sz="1200" kern="1200" dirty="0" err="1" smtClean="0">
                <a:solidFill>
                  <a:schemeClr val="tx1"/>
                </a:solidFill>
                <a:effectLst/>
                <a:latin typeface="+mn-lt"/>
                <a:ea typeface="+mn-ea"/>
                <a:cs typeface="+mn-cs"/>
              </a:rPr>
              <a:t>medullaris</a:t>
            </a:r>
            <a:r>
              <a:rPr lang="en-GB" sz="1200" kern="1200" dirty="0" smtClean="0">
                <a:solidFill>
                  <a:schemeClr val="tx1"/>
                </a:solidFill>
                <a:effectLst/>
                <a:latin typeface="+mn-lt"/>
                <a:ea typeface="+mn-ea"/>
                <a:cs typeface="+mn-cs"/>
              </a:rPr>
              <a:t> displacing it posteriorly from L5-S3 levels representing intra-</a:t>
            </a:r>
            <a:r>
              <a:rPr lang="en-GB" sz="1200" kern="1200" dirty="0" err="1" smtClean="0">
                <a:solidFill>
                  <a:schemeClr val="tx1"/>
                </a:solidFill>
                <a:effectLst/>
                <a:latin typeface="+mn-lt"/>
                <a:ea typeface="+mn-ea"/>
                <a:cs typeface="+mn-cs"/>
              </a:rPr>
              <a:t>dural</a:t>
            </a:r>
            <a:r>
              <a:rPr lang="en-GB" sz="1200" kern="1200" dirty="0" smtClean="0">
                <a:solidFill>
                  <a:schemeClr val="tx1"/>
                </a:solidFill>
                <a:effectLst/>
                <a:latin typeface="+mn-lt"/>
                <a:ea typeface="+mn-ea"/>
                <a:cs typeface="+mn-cs"/>
              </a:rPr>
              <a:t> lipoma.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6E0D7FB-CE69-47E9-928D-9EB500FBD481}" type="slidenum">
              <a:rPr lang="en-US" smtClean="0"/>
              <a:t>40</a:t>
            </a:fld>
            <a:endParaRPr lang="en-US"/>
          </a:p>
        </p:txBody>
      </p:sp>
    </p:spTree>
    <p:extLst>
      <p:ext uri="{BB962C8B-B14F-4D97-AF65-F5344CB8AC3E}">
        <p14:creationId xmlns:p14="http://schemas.microsoft.com/office/powerpoint/2010/main" val="314813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A629B486-4070-4F69-BC67-C70CC6DC5CE7}" type="datetimeFigureOut">
              <a:rPr lang="en-US" smtClean="0"/>
              <a:t>4/18/2021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8AC9C9-599F-4BC4-8973-3B24E2655E39}" type="slidenum">
              <a:rPr lang="en-US" smtClean="0"/>
              <a:t>‹#›</a:t>
            </a:fld>
            <a:endParaRPr lang="en-US"/>
          </a:p>
        </p:txBody>
      </p:sp>
    </p:spTree>
    <p:extLst>
      <p:ext uri="{BB962C8B-B14F-4D97-AF65-F5344CB8AC3E}">
        <p14:creationId xmlns:p14="http://schemas.microsoft.com/office/powerpoint/2010/main" val="2166632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629B486-4070-4F69-BC67-C70CC6DC5CE7}" type="datetimeFigureOut">
              <a:rPr lang="en-US" smtClean="0"/>
              <a:t>4/18/2021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AC9C9-599F-4BC4-8973-3B24E2655E39}" type="slidenum">
              <a:rPr lang="en-US" smtClean="0"/>
              <a:t>‹#›</a:t>
            </a:fld>
            <a:endParaRPr lang="en-US"/>
          </a:p>
        </p:txBody>
      </p:sp>
    </p:spTree>
    <p:extLst>
      <p:ext uri="{BB962C8B-B14F-4D97-AF65-F5344CB8AC3E}">
        <p14:creationId xmlns:p14="http://schemas.microsoft.com/office/powerpoint/2010/main" val="1316619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629B486-4070-4F69-BC67-C70CC6DC5CE7}" type="datetimeFigureOut">
              <a:rPr lang="en-US" smtClean="0"/>
              <a:t>4/18/2021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AC9C9-599F-4BC4-8973-3B24E2655E39}" type="slidenum">
              <a:rPr lang="en-US" smtClean="0"/>
              <a:t>‹#›</a:t>
            </a:fld>
            <a:endParaRPr lang="en-US"/>
          </a:p>
        </p:txBody>
      </p:sp>
    </p:spTree>
    <p:extLst>
      <p:ext uri="{BB962C8B-B14F-4D97-AF65-F5344CB8AC3E}">
        <p14:creationId xmlns:p14="http://schemas.microsoft.com/office/powerpoint/2010/main" val="116497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629B486-4070-4F69-BC67-C70CC6DC5CE7}" type="datetimeFigureOut">
              <a:rPr lang="en-US" smtClean="0"/>
              <a:t>4/18/2021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AC9C9-599F-4BC4-8973-3B24E2655E39}"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760972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629B486-4070-4F69-BC67-C70CC6DC5CE7}" type="datetimeFigureOut">
              <a:rPr lang="en-US" smtClean="0"/>
              <a:t>4/18/2021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AC9C9-599F-4BC4-8973-3B24E2655E39}" type="slidenum">
              <a:rPr lang="en-US" smtClean="0"/>
              <a:t>‹#›</a:t>
            </a:fld>
            <a:endParaRPr lang="en-US"/>
          </a:p>
        </p:txBody>
      </p:sp>
    </p:spTree>
    <p:extLst>
      <p:ext uri="{BB962C8B-B14F-4D97-AF65-F5344CB8AC3E}">
        <p14:creationId xmlns:p14="http://schemas.microsoft.com/office/powerpoint/2010/main" val="11549043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A629B486-4070-4F69-BC67-C70CC6DC5CE7}" type="datetimeFigureOut">
              <a:rPr lang="en-US" smtClean="0"/>
              <a:t>4/18/2021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8AC9C9-599F-4BC4-8973-3B24E2655E39}" type="slidenum">
              <a:rPr lang="en-US" smtClean="0"/>
              <a:t>‹#›</a:t>
            </a:fld>
            <a:endParaRPr lang="en-US"/>
          </a:p>
        </p:txBody>
      </p:sp>
    </p:spTree>
    <p:extLst>
      <p:ext uri="{BB962C8B-B14F-4D97-AF65-F5344CB8AC3E}">
        <p14:creationId xmlns:p14="http://schemas.microsoft.com/office/powerpoint/2010/main" val="759521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A629B486-4070-4F69-BC67-C70CC6DC5CE7}" type="datetimeFigureOut">
              <a:rPr lang="en-US" smtClean="0"/>
              <a:t>4/18/2021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8AC9C9-599F-4BC4-8973-3B24E2655E39}" type="slidenum">
              <a:rPr lang="en-US" smtClean="0"/>
              <a:t>‹#›</a:t>
            </a:fld>
            <a:endParaRPr lang="en-US"/>
          </a:p>
        </p:txBody>
      </p:sp>
    </p:spTree>
    <p:extLst>
      <p:ext uri="{BB962C8B-B14F-4D97-AF65-F5344CB8AC3E}">
        <p14:creationId xmlns:p14="http://schemas.microsoft.com/office/powerpoint/2010/main" val="3846733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629B486-4070-4F69-BC67-C70CC6DC5CE7}" type="datetimeFigureOut">
              <a:rPr lang="en-US" smtClean="0"/>
              <a:t>4/18/2021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AC9C9-599F-4BC4-8973-3B24E2655E39}" type="slidenum">
              <a:rPr lang="en-US" smtClean="0"/>
              <a:t>‹#›</a:t>
            </a:fld>
            <a:endParaRPr lang="en-US"/>
          </a:p>
        </p:txBody>
      </p:sp>
    </p:spTree>
    <p:extLst>
      <p:ext uri="{BB962C8B-B14F-4D97-AF65-F5344CB8AC3E}">
        <p14:creationId xmlns:p14="http://schemas.microsoft.com/office/powerpoint/2010/main" val="23332919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629B486-4070-4F69-BC67-C70CC6DC5CE7}" type="datetimeFigureOut">
              <a:rPr lang="en-US" smtClean="0"/>
              <a:t>4/18/2021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AC9C9-599F-4BC4-8973-3B24E2655E39}" type="slidenum">
              <a:rPr lang="en-US" smtClean="0"/>
              <a:t>‹#›</a:t>
            </a:fld>
            <a:endParaRPr lang="en-US"/>
          </a:p>
        </p:txBody>
      </p:sp>
    </p:spTree>
    <p:extLst>
      <p:ext uri="{BB962C8B-B14F-4D97-AF65-F5344CB8AC3E}">
        <p14:creationId xmlns:p14="http://schemas.microsoft.com/office/powerpoint/2010/main" val="1627779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629B486-4070-4F69-BC67-C70CC6DC5CE7}" type="datetimeFigureOut">
              <a:rPr lang="en-US" smtClean="0"/>
              <a:t>4/18/2021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AC9C9-599F-4BC4-8973-3B24E2655E39}" type="slidenum">
              <a:rPr lang="en-US" smtClean="0"/>
              <a:t>‹#›</a:t>
            </a:fld>
            <a:endParaRPr lang="en-US"/>
          </a:p>
        </p:txBody>
      </p:sp>
    </p:spTree>
    <p:extLst>
      <p:ext uri="{BB962C8B-B14F-4D97-AF65-F5344CB8AC3E}">
        <p14:creationId xmlns:p14="http://schemas.microsoft.com/office/powerpoint/2010/main" val="39774970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629B486-4070-4F69-BC67-C70CC6DC5CE7}" type="datetimeFigureOut">
              <a:rPr lang="en-US" smtClean="0"/>
              <a:t>4/18/2021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8AC9C9-599F-4BC4-8973-3B24E2655E39}" type="slidenum">
              <a:rPr lang="en-US" smtClean="0"/>
              <a:t>‹#›</a:t>
            </a:fld>
            <a:endParaRPr lang="en-US"/>
          </a:p>
        </p:txBody>
      </p:sp>
    </p:spTree>
    <p:extLst>
      <p:ext uri="{BB962C8B-B14F-4D97-AF65-F5344CB8AC3E}">
        <p14:creationId xmlns:p14="http://schemas.microsoft.com/office/powerpoint/2010/main" val="968180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629B486-4070-4F69-BC67-C70CC6DC5CE7}" type="datetimeFigureOut">
              <a:rPr lang="en-US" smtClean="0"/>
              <a:t>4/18/2021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AC9C9-599F-4BC4-8973-3B24E2655E39}" type="slidenum">
              <a:rPr lang="en-US" smtClean="0"/>
              <a:t>‹#›</a:t>
            </a:fld>
            <a:endParaRPr lang="en-US"/>
          </a:p>
        </p:txBody>
      </p:sp>
    </p:spTree>
    <p:extLst>
      <p:ext uri="{BB962C8B-B14F-4D97-AF65-F5344CB8AC3E}">
        <p14:creationId xmlns:p14="http://schemas.microsoft.com/office/powerpoint/2010/main" val="1681591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629B486-4070-4F69-BC67-C70CC6DC5CE7}" type="datetimeFigureOut">
              <a:rPr lang="en-US" smtClean="0"/>
              <a:t>4/18/2021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8AC9C9-599F-4BC4-8973-3B24E2655E39}" type="slidenum">
              <a:rPr lang="en-US" smtClean="0"/>
              <a:t>‹#›</a:t>
            </a:fld>
            <a:endParaRPr lang="en-US"/>
          </a:p>
        </p:txBody>
      </p:sp>
    </p:spTree>
    <p:extLst>
      <p:ext uri="{BB962C8B-B14F-4D97-AF65-F5344CB8AC3E}">
        <p14:creationId xmlns:p14="http://schemas.microsoft.com/office/powerpoint/2010/main" val="18171597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629B486-4070-4F69-BC67-C70CC6DC5CE7}" type="datetimeFigureOut">
              <a:rPr lang="en-US" smtClean="0"/>
              <a:t>4/18/2021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8AC9C9-599F-4BC4-8973-3B24E2655E39}" type="slidenum">
              <a:rPr lang="en-US" smtClean="0"/>
              <a:t>‹#›</a:t>
            </a:fld>
            <a:endParaRPr lang="en-US"/>
          </a:p>
        </p:txBody>
      </p:sp>
    </p:spTree>
    <p:extLst>
      <p:ext uri="{BB962C8B-B14F-4D97-AF65-F5344CB8AC3E}">
        <p14:creationId xmlns:p14="http://schemas.microsoft.com/office/powerpoint/2010/main" val="2701719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29B486-4070-4F69-BC67-C70CC6DC5CE7}" type="datetimeFigureOut">
              <a:rPr lang="en-US" smtClean="0"/>
              <a:t>4/18/2021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8AC9C9-599F-4BC4-8973-3B24E2655E39}" type="slidenum">
              <a:rPr lang="en-US" smtClean="0"/>
              <a:t>‹#›</a:t>
            </a:fld>
            <a:endParaRPr lang="en-US"/>
          </a:p>
        </p:txBody>
      </p:sp>
    </p:spTree>
    <p:extLst>
      <p:ext uri="{BB962C8B-B14F-4D97-AF65-F5344CB8AC3E}">
        <p14:creationId xmlns:p14="http://schemas.microsoft.com/office/powerpoint/2010/main" val="1150225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629B486-4070-4F69-BC67-C70CC6DC5CE7}" type="datetimeFigureOut">
              <a:rPr lang="en-US" smtClean="0"/>
              <a:t>4/18/2021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AC9C9-599F-4BC4-8973-3B24E2655E39}" type="slidenum">
              <a:rPr lang="en-US" smtClean="0"/>
              <a:t>‹#›</a:t>
            </a:fld>
            <a:endParaRPr lang="en-US"/>
          </a:p>
        </p:txBody>
      </p:sp>
    </p:spTree>
    <p:extLst>
      <p:ext uri="{BB962C8B-B14F-4D97-AF65-F5344CB8AC3E}">
        <p14:creationId xmlns:p14="http://schemas.microsoft.com/office/powerpoint/2010/main" val="2108904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629B486-4070-4F69-BC67-C70CC6DC5CE7}" type="datetimeFigureOut">
              <a:rPr lang="en-US" smtClean="0"/>
              <a:t>4/18/2021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8AC9C9-599F-4BC4-8973-3B24E2655E39}" type="slidenum">
              <a:rPr lang="en-US" smtClean="0"/>
              <a:t>‹#›</a:t>
            </a:fld>
            <a:endParaRPr lang="en-US"/>
          </a:p>
        </p:txBody>
      </p:sp>
    </p:spTree>
    <p:extLst>
      <p:ext uri="{BB962C8B-B14F-4D97-AF65-F5344CB8AC3E}">
        <p14:creationId xmlns:p14="http://schemas.microsoft.com/office/powerpoint/2010/main" val="1048809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A629B486-4070-4F69-BC67-C70CC6DC5CE7}" type="datetimeFigureOut">
              <a:rPr lang="en-US" smtClean="0"/>
              <a:t>4/18/2021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BB8AC9C9-599F-4BC4-8973-3B24E2655E39}" type="slidenum">
              <a:rPr lang="en-US" smtClean="0"/>
              <a:t>‹#›</a:t>
            </a:fld>
            <a:endParaRPr lang="en-US"/>
          </a:p>
        </p:txBody>
      </p:sp>
    </p:spTree>
    <p:extLst>
      <p:ext uri="{BB962C8B-B14F-4D97-AF65-F5344CB8AC3E}">
        <p14:creationId xmlns:p14="http://schemas.microsoft.com/office/powerpoint/2010/main" val="3988039129"/>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King Abdullah University Hospit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8218" y="4696409"/>
            <a:ext cx="3703782" cy="2161591"/>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6" descr="السادة المراجعين الكرام..... أسعد الله... - King Abdullah University  Hospital مستشفى الملك المؤسس عبدالله الجامعي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0" name="Picture 12" descr="وظائف شاغرة لدى مستشفى الملك المؤسس عبدالله الجامعي - وظائف في الاردن  والخليج"/>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8218" y="4696409"/>
            <a:ext cx="838206" cy="83820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ASHEMITE UNIVERSITY - PHARMACY COLLEGE | Bitar Consultan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96409"/>
            <a:ext cx="3288145" cy="216332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The Hashemite Universi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6306" y="4696409"/>
            <a:ext cx="971839" cy="83207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1"/>
          <p:cNvSpPr>
            <a:spLocks noChangeArrowheads="1"/>
          </p:cNvSpPr>
          <p:nvPr/>
        </p:nvSpPr>
        <p:spPr bwMode="auto">
          <a:xfrm>
            <a:off x="1913255" y="79761"/>
            <a:ext cx="8358909" cy="4616648"/>
          </a:xfrm>
          <a:prstGeom prst="rect">
            <a:avLst/>
          </a:prstGeom>
          <a:gradFill flip="none" rotWithShape="1">
            <a:gsLst>
              <a:gs pos="0">
                <a:schemeClr val="tx1">
                  <a:shade val="30000"/>
                  <a:satMod val="115000"/>
                </a:schemeClr>
              </a:gs>
              <a:gs pos="50000">
                <a:schemeClr val="tx1">
                  <a:shade val="67500"/>
                  <a:satMod val="115000"/>
                </a:schemeClr>
              </a:gs>
              <a:gs pos="100000">
                <a:schemeClr val="tx1">
                  <a:shade val="100000"/>
                  <a:satMod val="115000"/>
                </a:schemeClr>
              </a:gs>
            </a:gsLst>
            <a:path path="circle">
              <a:fillToRect l="100000" t="100000"/>
            </a:path>
            <a:tileRect r="-100000" b="-100000"/>
          </a:gradFill>
          <a:ln>
            <a:noFill/>
          </a:ln>
          <a:effectLst/>
        </p:spPr>
        <p:txBody>
          <a:bodyPr vert="horz" wrap="square" lIns="0" tIns="0" rIns="0" bIns="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smtClean="0">
              <a:ln>
                <a:noFill/>
              </a:ln>
              <a:solidFill>
                <a:schemeClr val="bg1"/>
              </a:solidFill>
              <a:effectLst/>
              <a:latin typeface="Andalus" panose="02020603050405020304" pitchFamily="18" charset="-78"/>
              <a:cs typeface="Andalus" panose="02020603050405020304" pitchFamily="18" charset="-78"/>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000" dirty="0" smtClean="0">
                <a:solidFill>
                  <a:schemeClr val="bg1"/>
                </a:solidFill>
                <a:latin typeface="Andalus" panose="02020603050405020304" pitchFamily="18" charset="-78"/>
                <a:cs typeface="Andalus" panose="02020603050405020304" pitchFamily="18" charset="-78"/>
              </a:rPr>
              <a:t>      </a:t>
            </a:r>
            <a:r>
              <a:rPr lang="en-US" altLang="en-US" sz="2000" b="1" dirty="0" smtClean="0">
                <a:solidFill>
                  <a:schemeClr val="bg1"/>
                </a:solidFill>
                <a:latin typeface="Andalus" panose="02020603050405020304" pitchFamily="18" charset="-78"/>
                <a:cs typeface="Andalus" panose="02020603050405020304" pitchFamily="18" charset="-78"/>
              </a:rPr>
              <a:t>Redab Ahmad </a:t>
            </a:r>
            <a:r>
              <a:rPr lang="en-US" altLang="en-US" sz="2000" b="1" dirty="0" err="1" smtClean="0">
                <a:solidFill>
                  <a:schemeClr val="bg1"/>
                </a:solidFill>
                <a:latin typeface="Andalus" panose="02020603050405020304" pitchFamily="18" charset="-78"/>
                <a:cs typeface="Andalus" panose="02020603050405020304" pitchFamily="18" charset="-78"/>
              </a:rPr>
              <a:t>Alkhataybeh</a:t>
            </a:r>
            <a:r>
              <a:rPr lang="en-US" altLang="en-US" sz="2000" b="1" dirty="0" smtClean="0">
                <a:solidFill>
                  <a:schemeClr val="bg1"/>
                </a:solidFill>
                <a:latin typeface="Andalus" panose="02020603050405020304" pitchFamily="18" charset="-78"/>
                <a:cs typeface="Andalus" panose="02020603050405020304" pitchFamily="18" charset="-78"/>
              </a:rPr>
              <a:t> / MD</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000" dirty="0" smtClean="0">
              <a:solidFill>
                <a:schemeClr val="bg1"/>
              </a:solidFill>
              <a:latin typeface="Andalus" panose="02020603050405020304" pitchFamily="18" charset="-78"/>
              <a:cs typeface="Andalus" panose="02020603050405020304" pitchFamily="18" charset="-78"/>
            </a:endParaRPr>
          </a:p>
          <a:p>
            <a:pPr algn="ctr" defTabSz="914400" eaLnBrk="0" fontAlgn="base" hangingPunct="0">
              <a:spcBef>
                <a:spcPct val="0"/>
              </a:spcBef>
              <a:spcAft>
                <a:spcPct val="0"/>
              </a:spcAft>
            </a:pPr>
            <a:r>
              <a:rPr lang="en-US" altLang="en-US" sz="2000" dirty="0">
                <a:solidFill>
                  <a:schemeClr val="bg1"/>
                </a:solidFill>
                <a:latin typeface="Andalus" panose="02020603050405020304" pitchFamily="18" charset="-78"/>
                <a:cs typeface="Andalus" panose="02020603050405020304" pitchFamily="18" charset="-78"/>
              </a:rPr>
              <a:t>Former Neurosurgeon at King Abdallah University Hospital</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smtClean="0">
              <a:ln>
                <a:noFill/>
              </a:ln>
              <a:solidFill>
                <a:schemeClr val="bg1"/>
              </a:solidFill>
              <a:effectLst/>
              <a:latin typeface="Andalus" panose="02020603050405020304" pitchFamily="18" charset="-78"/>
              <a:cs typeface="Andalus" panose="02020603050405020304" pitchFamily="18" charset="-7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bg1"/>
                </a:solidFill>
                <a:effectLst/>
                <a:latin typeface="Andalus" panose="02020603050405020304" pitchFamily="18" charset="-78"/>
                <a:cs typeface="Andalus" panose="02020603050405020304" pitchFamily="18" charset="-78"/>
              </a:rPr>
              <a:t>Master degree in Medicine at Jordan University of Science &amp; Technology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bg1"/>
                </a:solidFill>
                <a:effectLst/>
                <a:latin typeface="Andalus" panose="02020603050405020304" pitchFamily="18" charset="-78"/>
                <a:cs typeface="Andalus" panose="02020603050405020304" pitchFamily="18" charset="-78"/>
              </a:rPr>
              <a:t>        </a:t>
            </a:r>
          </a:p>
          <a:p>
            <a:pPr algn="ctr" defTabSz="914400" eaLnBrk="0" fontAlgn="base" hangingPunct="0">
              <a:spcBef>
                <a:spcPct val="0"/>
              </a:spcBef>
              <a:spcAft>
                <a:spcPct val="0"/>
              </a:spcAft>
            </a:pPr>
            <a:r>
              <a:rPr lang="en-US" altLang="en-US" sz="2000" dirty="0">
                <a:solidFill>
                  <a:schemeClr val="bg1"/>
                </a:solidFill>
                <a:latin typeface="Andalus" panose="02020603050405020304" pitchFamily="18" charset="-78"/>
                <a:cs typeface="Andalus" panose="02020603050405020304" pitchFamily="18" charset="-78"/>
              </a:rPr>
              <a:t>Certified Neurosurgeon at Jordan Medical Council‎</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smtClean="0">
              <a:ln>
                <a:noFill/>
              </a:ln>
              <a:solidFill>
                <a:schemeClr val="bg1"/>
              </a:solidFill>
              <a:effectLst/>
              <a:latin typeface="Andalus" panose="02020603050405020304" pitchFamily="18" charset="-78"/>
              <a:cs typeface="Andalus" panose="02020603050405020304" pitchFamily="18" charset="-7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bg1"/>
                </a:solidFill>
                <a:effectLst/>
                <a:latin typeface="Andalus" panose="02020603050405020304" pitchFamily="18" charset="-78"/>
                <a:cs typeface="Andalus" panose="02020603050405020304" pitchFamily="18" charset="-78"/>
              </a:rPr>
              <a:t>FEBNS / European Board of Neurological Surgery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bg1"/>
                </a:solidFill>
                <a:effectLst/>
                <a:latin typeface="Andalus" panose="02020603050405020304" pitchFamily="18" charset="-78"/>
                <a:cs typeface="Andalus" panose="02020603050405020304" pitchFamily="18" charset="-78"/>
              </a:rPr>
              <a:t>        </a:t>
            </a:r>
          </a:p>
          <a:p>
            <a:pPr marL="0" marR="0" lvl="0" indent="0" algn="ctr" defTabSz="914400" rtl="0" eaLnBrk="0" fontAlgn="base" latinLnBrk="0" hangingPunct="0">
              <a:lnSpc>
                <a:spcPct val="100000"/>
              </a:lnSpc>
              <a:spcBef>
                <a:spcPct val="0"/>
              </a:spcBef>
              <a:spcAft>
                <a:spcPct val="0"/>
              </a:spcAft>
              <a:buClrTx/>
              <a:buSzTx/>
              <a:buFontTx/>
              <a:buNone/>
              <a:tabLst/>
            </a:pPr>
            <a:r>
              <a:rPr lang="en-GB" altLang="en-US" sz="2000" dirty="0" smtClean="0">
                <a:solidFill>
                  <a:schemeClr val="bg1"/>
                </a:solidFill>
                <a:latin typeface="Andalus" panose="02020603050405020304" pitchFamily="18" charset="-78"/>
                <a:cs typeface="Andalus" panose="02020603050405020304" pitchFamily="18" charset="-78"/>
              </a:rPr>
              <a:t>International Member in AANS / Member in ACNS/YNS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000" i="0" strike="noStrike" cap="none" normalizeH="0" baseline="0" dirty="0" smtClean="0">
              <a:ln>
                <a:noFill/>
              </a:ln>
              <a:solidFill>
                <a:schemeClr val="bg1"/>
              </a:solidFill>
              <a:effectLst/>
              <a:latin typeface="Andalus" panose="02020603050405020304" pitchFamily="18" charset="-78"/>
              <a:cs typeface="Andalus" panose="02020603050405020304" pitchFamily="18" charset="-7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smtClean="0">
                <a:ln>
                  <a:noFill/>
                </a:ln>
                <a:solidFill>
                  <a:schemeClr val="bg1"/>
                </a:solidFill>
                <a:effectLst/>
                <a:latin typeface="Andalus" panose="02020603050405020304" pitchFamily="18" charset="-78"/>
                <a:cs typeface="Andalus" panose="02020603050405020304" pitchFamily="18" charset="-78"/>
              </a:rPr>
              <a:t>Faculty of medicine</a:t>
            </a:r>
            <a:r>
              <a:rPr kumimoji="0" lang="en-US" altLang="en-US" sz="2000" b="0" i="0" u="none" strike="noStrike" cap="none" normalizeH="0" dirty="0" smtClean="0">
                <a:ln>
                  <a:noFill/>
                </a:ln>
                <a:solidFill>
                  <a:schemeClr val="bg1"/>
                </a:solidFill>
                <a:effectLst/>
                <a:latin typeface="Andalus" panose="02020603050405020304" pitchFamily="18" charset="-78"/>
                <a:cs typeface="Andalus" panose="02020603050405020304" pitchFamily="18" charset="-78"/>
              </a:rPr>
              <a:t> committee / Hashemite </a:t>
            </a:r>
            <a:r>
              <a:rPr lang="en-US" altLang="en-US" sz="2000" dirty="0">
                <a:solidFill>
                  <a:schemeClr val="bg1"/>
                </a:solidFill>
                <a:latin typeface="Andalus" panose="02020603050405020304" pitchFamily="18" charset="-78"/>
                <a:cs typeface="Andalus" panose="02020603050405020304" pitchFamily="18" charset="-78"/>
              </a:rPr>
              <a:t>U</a:t>
            </a:r>
            <a:r>
              <a:rPr kumimoji="0" lang="en-US" altLang="en-US" sz="2000" b="0" i="0" u="none" strike="noStrike" cap="none" normalizeH="0" dirty="0" smtClean="0">
                <a:ln>
                  <a:noFill/>
                </a:ln>
                <a:solidFill>
                  <a:schemeClr val="bg1"/>
                </a:solidFill>
                <a:effectLst/>
                <a:latin typeface="Andalus" panose="02020603050405020304" pitchFamily="18" charset="-78"/>
                <a:cs typeface="Andalus" panose="02020603050405020304" pitchFamily="18" charset="-78"/>
              </a:rPr>
              <a:t>niversity </a:t>
            </a:r>
            <a:r>
              <a:rPr kumimoji="0" lang="en-US" altLang="en-US" sz="2000" b="0" i="0" u="none" strike="noStrike" cap="none" normalizeH="0" baseline="0" dirty="0" smtClean="0">
                <a:ln>
                  <a:noFill/>
                </a:ln>
                <a:solidFill>
                  <a:schemeClr val="bg1"/>
                </a:solidFill>
                <a:effectLst/>
                <a:latin typeface="Andalus" panose="02020603050405020304" pitchFamily="18" charset="-78"/>
                <a:cs typeface="Andalus" panose="02020603050405020304" pitchFamily="18" charset="-78"/>
              </a:rPr>
              <a:t>        </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smtClean="0">
              <a:ln>
                <a:noFill/>
              </a:ln>
              <a:solidFill>
                <a:schemeClr val="bg1"/>
              </a:solidFill>
              <a:effectLst/>
              <a:latin typeface="Andalus" panose="02020603050405020304" pitchFamily="18" charset="-78"/>
              <a:cs typeface="Andalus" panose="02020603050405020304" pitchFamily="18" charset="-78"/>
            </a:endParaRPr>
          </a:p>
        </p:txBody>
      </p:sp>
      <p:pic>
        <p:nvPicPr>
          <p:cNvPr id="2076" name="Picture 28" descr="Jordan University of Science and Technology | Dunia Bea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11112" y="0"/>
            <a:ext cx="1780888" cy="1457311"/>
          </a:xfrm>
          <a:prstGeom prst="rect">
            <a:avLst/>
          </a:prstGeom>
          <a:noFill/>
          <a:extLst>
            <a:ext uri="{909E8E84-426E-40DD-AFC4-6F175D3DCCD1}">
              <a14:hiddenFill xmlns:a14="http://schemas.microsoft.com/office/drawing/2010/main">
                <a:solidFill>
                  <a:srgbClr val="FFFFFF"/>
                </a:solidFill>
              </a14:hiddenFill>
            </a:ext>
          </a:extLst>
        </p:spPr>
      </p:pic>
      <p:pic>
        <p:nvPicPr>
          <p:cNvPr id="2082" name="Picture 34" descr="The European Association of Neurosurgical Societies appoints AIM Group  International as its Core PCO | AIM Grou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09259" y="5405748"/>
            <a:ext cx="1757680" cy="145225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undreds of thousands of dollars reported stolen at Mayo Clini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1821271" cy="1457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503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y be an image of text that says &quot;ic choroid plexus entricle. Arachnoidvillu Superior CSFflowsthrough nterventricular foramina Arachnoid plexus ventricle Subarachnoid space CSFflows aqueduct cerebral ventricle. Choroidplexus nfourth ventricle Choroidplexus ventricle lateral apertures median Cerebral aqueduct aperture and surfaces andspinal Fourth ventricle arachnoid ovenous venous sinuses. reabsorbed Median aperture Centralcanal fspinal cord Subarachnoid&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511672"/>
            <a:ext cx="9204960" cy="6019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2764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a/ae/CSF_circulati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34" y="409303"/>
            <a:ext cx="10842172" cy="5956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9873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9F71ABB-5FC2-4544-91AB-775D36EF208C}"/>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750423" y="425498"/>
            <a:ext cx="8596313" cy="6036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848259"/>
      </p:ext>
    </p:extLst>
  </p:cSld>
  <p:clrMapOvr>
    <a:masterClrMapping/>
  </p:clrMapOvr>
  <mc:AlternateContent xmlns:mc="http://schemas.openxmlformats.org/markup-compatibility/2006" xmlns:p14="http://schemas.microsoft.com/office/powerpoint/2010/main">
    <mc:Choice Requires="p14">
      <p:transition spd="slow" p14:dur="2000" advTm="55001"/>
    </mc:Choice>
    <mc:Fallback xmlns="">
      <p:transition spd="slow" advTm="55001"/>
    </mc:Fallback>
  </mc:AlternateContent>
  <p:timing>
    <p:tnLst>
      <p:par>
        <p:cTn id="1" dur="indefinite" restart="never" nodeType="tmRoot"/>
      </p:par>
    </p:tnLst>
  </p:timing>
  <p:extLst mod="1">
    <p:ext uri="{3A86A75C-4F4B-4683-9AE1-C65F6400EC91}">
      <p14:laserTraceLst xmlns:p14="http://schemas.microsoft.com/office/powerpoint/2010/main">
        <p14:tracePtLst>
          <p14:tracePt t="1048" x="4127500" y="6235700"/>
          <p14:tracePt t="1077" x="4133850" y="6305550"/>
          <p14:tracePt t="1108" x="4260850" y="6438900"/>
          <p14:tracePt t="1140" x="4527550" y="6489700"/>
          <p14:tracePt t="1171" x="4914900" y="6502400"/>
          <p14:tracePt t="1202" x="5295900" y="6419850"/>
          <p14:tracePt t="1234" x="5607050" y="6254750"/>
          <p14:tracePt t="1265" x="5861050" y="5810250"/>
          <p14:tracePt t="1296" x="5930900" y="5410200"/>
          <p14:tracePt t="1312" x="5943600" y="5149850"/>
          <p14:tracePt t="1342" x="5981700" y="4737100"/>
          <p14:tracePt t="1373" x="5981700" y="4279900"/>
          <p14:tracePt t="1405" x="5988050" y="3975100"/>
          <p14:tracePt t="1436" x="5930900" y="3784600"/>
          <p14:tracePt t="1468" x="5905500" y="3752850"/>
          <p14:tracePt t="2765" x="5969000" y="3556000"/>
          <p14:tracePt t="2795" x="6038850" y="3340100"/>
          <p14:tracePt t="2827" x="6051550" y="3149600"/>
          <p14:tracePt t="2858" x="6051550" y="3054350"/>
          <p14:tracePt t="2889" x="6051550" y="3041650"/>
          <p14:tracePt t="2921" x="6038850" y="2997200"/>
          <p14:tracePt t="2952" x="5981700" y="2870200"/>
          <p14:tracePt t="2983" x="5943600" y="2749550"/>
          <p14:tracePt t="3014" x="5880100" y="2540000"/>
          <p14:tracePt t="3046" x="5759450" y="2247900"/>
          <p14:tracePt t="3077" x="5708650" y="2120900"/>
          <p14:tracePt t="3108" x="5695950" y="2095500"/>
          <p14:tracePt t="4249" x="5727700" y="2032000"/>
          <p14:tracePt t="4280" x="5867400" y="1936750"/>
          <p14:tracePt t="4311" x="5943600" y="1854200"/>
          <p14:tracePt t="4328" x="5981700" y="1809750"/>
          <p14:tracePt t="4342" x="5994400" y="1790700"/>
          <p14:tracePt t="4374" x="6038850" y="1701800"/>
          <p14:tracePt t="4405" x="6064250" y="1625600"/>
          <p14:tracePt t="4436" x="6076950" y="1536700"/>
          <p14:tracePt t="4468" x="6076950" y="1435100"/>
          <p14:tracePt t="4499" x="6076950" y="1333500"/>
          <p14:tracePt t="4530" x="6026150" y="1238250"/>
          <p14:tracePt t="4562" x="5911850" y="1149350"/>
          <p14:tracePt t="4593" x="5683250" y="1111250"/>
          <p14:tracePt t="4609" x="5556250" y="1060450"/>
          <p14:tracePt t="4640" x="5359400" y="1003300"/>
          <p14:tracePt t="4670" x="5295900" y="996950"/>
          <p14:tracePt t="4702" x="5232400" y="990600"/>
          <p14:tracePt t="4733" x="5162550" y="990600"/>
          <p14:tracePt t="4764" x="5092700" y="1016000"/>
          <p14:tracePt t="4796" x="5003800" y="1104900"/>
          <p14:tracePt t="4827" x="4940300" y="1244600"/>
          <p14:tracePt t="4858" x="4914900" y="1377950"/>
          <p14:tracePt t="4890" x="4933950" y="1485900"/>
          <p14:tracePt t="4921" x="5003800" y="1574800"/>
          <p14:tracePt t="4952" x="5137150" y="1619250"/>
          <p14:tracePt t="4984" x="5308600" y="1631950"/>
          <p14:tracePt t="5014" x="5461000" y="1631950"/>
          <p14:tracePt t="5045" x="5626100" y="1606550"/>
          <p14:tracePt t="5077" x="5753100" y="1543050"/>
          <p14:tracePt t="5108" x="5867400" y="1479550"/>
          <p14:tracePt t="5139" x="5962650" y="1422400"/>
          <p14:tracePt t="5171" x="6026150" y="1384300"/>
          <p14:tracePt t="5202" x="6064250" y="1352550"/>
          <p14:tracePt t="5233" x="6076950" y="1320800"/>
          <p14:tracePt t="5265" x="6083300" y="1308100"/>
          <p14:tracePt t="5296" x="6083300" y="1282700"/>
          <p14:tracePt t="5327" x="6083300" y="1276350"/>
          <p14:tracePt t="5358" x="6083300" y="1270000"/>
          <p14:tracePt t="5500" x="6076950" y="1263650"/>
          <p14:tracePt t="5530" x="6070600" y="1250950"/>
          <p14:tracePt t="5593" x="6070600" y="1244600"/>
          <p14:tracePt t="6407" x="6019800" y="1289050"/>
          <p14:tracePt t="6437" x="5981700" y="1333500"/>
          <p14:tracePt t="6468" x="5962650" y="1352550"/>
          <p14:tracePt t="6498" x="5949950" y="1365250"/>
          <p14:tracePt t="6530" x="5943600" y="1365250"/>
          <p14:tracePt t="6577" x="5918200" y="1384300"/>
          <p14:tracePt t="6608" x="5810250" y="1460500"/>
          <p14:tracePt t="6639" x="5664200" y="1568450"/>
          <p14:tracePt t="6671" x="5461000" y="1727200"/>
          <p14:tracePt t="6702" x="5245100" y="1917700"/>
          <p14:tracePt t="6733" x="5149850" y="2032000"/>
          <p14:tracePt t="6766" x="5105400" y="2101850"/>
          <p14:tracePt t="6796" x="5067300" y="2165350"/>
          <p14:tracePt t="6827" x="5016500" y="2254250"/>
          <p14:tracePt t="6859" x="4953000" y="2374900"/>
          <p14:tracePt t="6890" x="4902200" y="2463800"/>
          <p14:tracePt t="6920" x="4870450" y="2508250"/>
          <p14:tracePt t="6952" x="4819650" y="2609850"/>
          <p14:tracePt t="6984" x="4730750" y="2762250"/>
          <p14:tracePt t="6999" x="4724400" y="2781300"/>
          <p14:tracePt t="7030" x="4692650" y="2851150"/>
          <p14:tracePt t="7061" x="4686300" y="2876550"/>
          <p14:tracePt t="7109" x="4686300" y="2882900"/>
          <p14:tracePt t="7453" x="4826000" y="2914650"/>
          <p14:tracePt t="7483" x="5645150" y="3022600"/>
          <p14:tracePt t="7515" x="6642100" y="3175000"/>
          <p14:tracePt t="7546" x="7175500" y="3213100"/>
          <p14:tracePt t="7577" x="7327900" y="3213100"/>
          <p14:tracePt t="7608" x="7346950" y="3213100"/>
          <p14:tracePt t="7640" x="7359650" y="3200400"/>
          <p14:tracePt t="7686" x="7372350" y="3200400"/>
          <p14:tracePt t="7717" x="7423150" y="3194050"/>
          <p14:tracePt t="7749" x="7493000" y="3181350"/>
          <p14:tracePt t="7780" x="7518400" y="3175000"/>
          <p14:tracePt t="7827" x="7524750" y="3175000"/>
          <p14:tracePt t="9359" x="7366000" y="3175000"/>
          <p14:tracePt t="9390" x="6985000" y="3175000"/>
          <p14:tracePt t="9421" x="6438900" y="3232150"/>
          <p14:tracePt t="9452" x="6083300" y="3289300"/>
          <p14:tracePt t="9485" x="5848350" y="3327400"/>
          <p14:tracePt t="9516" x="5759450" y="3340100"/>
          <p14:tracePt t="9546" x="5753100" y="3340100"/>
          <p14:tracePt t="9827" x="5689600" y="3251200"/>
          <p14:tracePt t="9858" x="5626100" y="3175000"/>
          <p14:tracePt t="9889" x="5613400" y="3149600"/>
          <p14:tracePt t="9952" x="5600700" y="3105150"/>
          <p14:tracePt t="9983" x="5562600" y="3067050"/>
          <p14:tracePt t="10014" x="5543550" y="3028950"/>
          <p14:tracePt t="10046" x="5530850" y="3009900"/>
          <p14:tracePt t="10077" x="5499100" y="2971800"/>
          <p14:tracePt t="10108" x="5461000" y="2940050"/>
          <p14:tracePt t="10140" x="5422900" y="2908300"/>
          <p14:tracePt t="10171" x="5391150" y="2882900"/>
          <p14:tracePt t="10202" x="5378450" y="2876550"/>
          <p14:tracePt t="10265" x="5372100" y="2876550"/>
          <p14:tracePt t="10611" x="5416550" y="2863850"/>
          <p14:tracePt t="10640" x="5657850" y="2844800"/>
          <p14:tracePt t="10670" x="5905500" y="2844800"/>
          <p14:tracePt t="10702" x="6159500" y="2844800"/>
          <p14:tracePt t="10733" x="6261100" y="2844800"/>
          <p14:tracePt t="10764" x="6286500" y="2857500"/>
          <p14:tracePt t="10796" x="6388100" y="2901950"/>
          <p14:tracePt t="10827" x="6540500" y="2946400"/>
          <p14:tracePt t="10858" x="6623050" y="2959100"/>
          <p14:tracePt t="10890" x="6635750" y="2959100"/>
          <p14:tracePt t="11015" x="6667500" y="2952750"/>
          <p14:tracePt t="11045" x="6711950" y="2940050"/>
          <p14:tracePt t="11077" x="6724650" y="2933700"/>
          <p14:tracePt t="11108" x="6731000" y="2927350"/>
          <p14:tracePt t="11202" x="6750050" y="2908300"/>
          <p14:tracePt t="11233" x="6800850" y="2870200"/>
          <p14:tracePt t="11265" x="6972300" y="2768600"/>
          <p14:tracePt t="11296" x="7099300" y="2686050"/>
          <p14:tracePt t="11327" x="7131050" y="2660650"/>
          <p14:tracePt t="11358" x="7143750" y="2647950"/>
          <p14:tracePt t="11389" x="7162800" y="2628900"/>
          <p14:tracePt t="11420" x="7175500" y="2609850"/>
          <p14:tracePt t="11467" x="7181850" y="2603500"/>
          <p14:tracePt t="11499" x="7181850" y="2597150"/>
          <p14:tracePt t="11608" x="7181850" y="2590800"/>
          <p14:tracePt t="11655" x="7181850" y="2584450"/>
          <p14:tracePt t="11702" x="7181850" y="2578100"/>
          <p14:tracePt t="11953" x="7175500" y="2571750"/>
          <p14:tracePt t="12077" x="7137400" y="2565400"/>
          <p14:tracePt t="12109" x="7010400" y="2565400"/>
          <p14:tracePt t="12139" x="6851650" y="2628900"/>
          <p14:tracePt t="12170" x="6775450" y="2692400"/>
          <p14:tracePt t="12202" x="6705600" y="2794000"/>
          <p14:tracePt t="12233" x="6680200" y="2895600"/>
          <p14:tracePt t="12264" x="6680200" y="3022600"/>
          <p14:tracePt t="12296" x="6775450" y="3155950"/>
          <p14:tracePt t="12327" x="6870700" y="3251200"/>
          <p14:tracePt t="12358" x="7054850" y="3371850"/>
          <p14:tracePt t="12390" x="7277100" y="3460750"/>
          <p14:tracePt t="12421" x="7480300" y="3505200"/>
          <p14:tracePt t="12451" x="7658100" y="3524250"/>
          <p14:tracePt t="12483" x="7854950" y="3524250"/>
          <p14:tracePt t="12514" x="8026400" y="3524250"/>
          <p14:tracePt t="12545" x="8229600" y="3486150"/>
          <p14:tracePt t="12577" x="8521700" y="3390900"/>
          <p14:tracePt t="12608" x="8750300" y="3270250"/>
          <p14:tracePt t="12624" x="8807450" y="3206750"/>
          <p14:tracePt t="12655" x="8832850" y="3136900"/>
          <p14:tracePt t="12686" x="8832850" y="3054350"/>
          <p14:tracePt t="12718" x="8782050" y="2959100"/>
          <p14:tracePt t="12749" x="8661400" y="2819400"/>
          <p14:tracePt t="12780" x="8496300" y="2692400"/>
          <p14:tracePt t="12812" x="8356600" y="2603500"/>
          <p14:tracePt t="12842" x="8204200" y="2540000"/>
          <p14:tracePt t="12873" x="8070850" y="2508250"/>
          <p14:tracePt t="12905" x="7918450" y="2508250"/>
          <p14:tracePt t="12936" x="7766050" y="2520950"/>
          <p14:tracePt t="12967" x="7702550" y="2559050"/>
          <p14:tracePt t="12999" x="7575550" y="2686050"/>
          <p14:tracePt t="13030" x="7467600" y="2889250"/>
          <p14:tracePt t="13061" x="7435850" y="3105150"/>
          <p14:tracePt t="13093" x="7480300" y="3460750"/>
          <p14:tracePt t="13124" x="7658100" y="4114800"/>
          <p14:tracePt t="13155" x="7797800" y="4387850"/>
          <p14:tracePt t="13187" x="7835900" y="4470400"/>
          <p14:tracePt t="13217" x="7854950" y="4514850"/>
          <p14:tracePt t="13248" x="7854950" y="4533900"/>
          <p14:tracePt t="13281" x="7854950" y="4540250"/>
          <p14:tracePt t="13312" x="7854950" y="4572000"/>
          <p14:tracePt t="13342" x="7854950" y="4616450"/>
          <p14:tracePt t="13374" x="7854950" y="4705350"/>
          <p14:tracePt t="13405" x="7854950" y="4781550"/>
          <p14:tracePt t="13436" x="7829550" y="4857750"/>
          <p14:tracePt t="13468" x="7816850" y="4908550"/>
          <p14:tracePt t="13499" x="7810500" y="4927600"/>
          <p14:tracePt t="13530" x="7804150" y="4933950"/>
          <p14:tracePt t="13593" x="7804150" y="4940300"/>
          <p14:tracePt t="13671" x="7778750" y="4927600"/>
          <p14:tracePt t="13703" x="7734300" y="4889500"/>
          <p14:tracePt t="13733" x="7727950" y="4883150"/>
          <p14:tracePt t="13764" x="7727950" y="4870450"/>
          <p14:tracePt t="13796" x="7727950" y="4857750"/>
          <p14:tracePt t="13827" x="7727950" y="4838700"/>
          <p14:tracePt t="13858" x="7727950" y="4819650"/>
          <p14:tracePt t="13890" x="7727950" y="4800600"/>
          <p14:tracePt t="13921" x="7753350" y="4762500"/>
          <p14:tracePt t="13952" x="7785100" y="4724400"/>
          <p14:tracePt t="13984" x="7810500" y="4705350"/>
          <p14:tracePt t="14014" x="7848600" y="4699000"/>
          <p14:tracePt t="14045" x="7867650" y="4692650"/>
          <p14:tracePt t="14077" x="7874000" y="4692650"/>
          <p14:tracePt t="14124" x="7880350" y="4692650"/>
          <p14:tracePt t="14202" x="7886700" y="4692650"/>
          <p14:tracePt t="14249" x="7899400" y="4692650"/>
          <p14:tracePt t="14280" x="7912100" y="4705350"/>
          <p14:tracePt t="14312" x="7912100" y="4711700"/>
          <p14:tracePt t="14343" x="7918450" y="4718050"/>
          <p14:tracePt t="14373" x="7931150" y="4724400"/>
          <p14:tracePt t="14405" x="7937500" y="4737100"/>
          <p14:tracePt t="14467" x="7937500" y="4743450"/>
          <p14:tracePt t="14499" x="7943850" y="4743450"/>
          <p14:tracePt t="14546" x="7943850" y="4756150"/>
          <p14:tracePt t="14577" x="7956550" y="4762500"/>
          <p14:tracePt t="14608" x="7969250" y="4775200"/>
          <p14:tracePt t="14626" x="7981950" y="4775200"/>
          <p14:tracePt t="14655" x="7994650" y="4787900"/>
          <p14:tracePt t="14687" x="8001000" y="4787900"/>
          <p14:tracePt t="14828" x="8007350" y="4787900"/>
          <p14:tracePt t="14936" x="8013700" y="4787900"/>
          <p14:tracePt t="15046" x="8013700" y="4794250"/>
          <p14:tracePt t="15093" x="8013700" y="4806950"/>
          <p14:tracePt t="15124" x="8013700" y="4813300"/>
          <p14:tracePt t="15217" x="8007350" y="4819650"/>
          <p14:tracePt t="15264" x="7988300" y="4838700"/>
          <p14:tracePt t="15296" x="7962900" y="4864100"/>
          <p14:tracePt t="15327" x="7943850" y="4876800"/>
          <p14:tracePt t="15358" x="7931150" y="4883150"/>
          <p14:tracePt t="15390" x="7905750" y="4895850"/>
          <p14:tracePt t="15421" x="7886700" y="4914900"/>
          <p14:tracePt t="15451" x="7842250" y="4933950"/>
          <p14:tracePt t="15484" x="7810500" y="4946650"/>
          <p14:tracePt t="15514" x="7797800" y="4953000"/>
          <p14:tracePt t="15671" x="7791450" y="4953000"/>
          <p14:tracePt t="15718" x="7785100" y="4953000"/>
          <p14:tracePt t="15749" x="7778750" y="4953000"/>
          <p14:tracePt t="15796" x="7772400" y="4953000"/>
          <p14:tracePt t="15859" x="7766050" y="4953000"/>
          <p14:tracePt t="16062" x="7791450" y="4959350"/>
          <p14:tracePt t="16108" x="7804150" y="4959350"/>
          <p14:tracePt t="16171" x="7816850" y="4959350"/>
          <p14:tracePt t="16201" x="7835900" y="4953000"/>
          <p14:tracePt t="16248" x="7854950" y="4946650"/>
          <p14:tracePt t="16280" x="7880350" y="4933950"/>
          <p14:tracePt t="16311" x="7899400" y="4933950"/>
          <p14:tracePt t="16342" x="7924800" y="4927600"/>
          <p14:tracePt t="16374" x="7950200" y="4921250"/>
          <p14:tracePt t="16405" x="7988300" y="4921250"/>
          <p14:tracePt t="16436" x="8039100" y="4921250"/>
          <p14:tracePt t="16468" x="8077200" y="4921250"/>
          <p14:tracePt t="16499" x="8089900" y="4921250"/>
          <p14:tracePt t="16546" x="8096250" y="4921250"/>
          <p14:tracePt t="16609" x="8102600" y="4921250"/>
          <p14:tracePt t="16781" x="8108950" y="4921250"/>
          <p14:tracePt t="16811" x="8108950" y="4953000"/>
          <p14:tracePt t="16843" x="8108950" y="5003800"/>
          <p14:tracePt t="16874" x="8108950" y="5041900"/>
          <p14:tracePt t="16905" x="8108950" y="5080000"/>
          <p14:tracePt t="16937" x="8108950" y="5092700"/>
          <p14:tracePt t="16968" x="8128000" y="5118100"/>
          <p14:tracePt t="16999" x="8153400" y="5130800"/>
          <p14:tracePt t="17031" x="8185150" y="5137150"/>
          <p14:tracePt t="17062" x="8210550" y="5137150"/>
          <p14:tracePt t="17092" x="8242300" y="5137150"/>
          <p14:tracePt t="17124" x="8261350" y="5137150"/>
          <p14:tracePt t="17171" x="8286750" y="5124450"/>
          <p14:tracePt t="17202" x="8312150" y="5118100"/>
          <p14:tracePt t="17233" x="8318500" y="5105400"/>
          <p14:tracePt t="17265" x="8331200" y="5099050"/>
          <p14:tracePt t="17296" x="8337550" y="5092700"/>
          <p14:tracePt t="17327" x="8343900" y="5080000"/>
          <p14:tracePt t="17358" x="8343900" y="5060950"/>
          <p14:tracePt t="17389" x="8356600" y="5029200"/>
          <p14:tracePt t="17420" x="8356600" y="5003800"/>
          <p14:tracePt t="17452" x="8356600" y="4978400"/>
          <p14:tracePt t="17483" x="8350250" y="4946650"/>
          <p14:tracePt t="17514" x="8343900" y="4908550"/>
          <p14:tracePt t="17546" x="8318500" y="4870450"/>
          <p14:tracePt t="17577" x="8274050" y="4806950"/>
          <p14:tracePt t="17608" x="8204200" y="4756150"/>
          <p14:tracePt t="17625" x="8153400" y="4730750"/>
          <p14:tracePt t="17655" x="8083550" y="4686300"/>
          <p14:tracePt t="17687" x="8013700" y="4648200"/>
          <p14:tracePt t="17717" x="7950200" y="4629150"/>
          <p14:tracePt t="17748" x="7899400" y="4616450"/>
          <p14:tracePt t="17780" x="7835900" y="4603750"/>
          <p14:tracePt t="17811" x="7727950" y="4591050"/>
          <p14:tracePt t="17842" x="7613650" y="4591050"/>
          <p14:tracePt t="17874" x="7543800" y="4591050"/>
          <p14:tracePt t="17905" x="7499350" y="4597400"/>
          <p14:tracePt t="17936" x="7442200" y="4629150"/>
          <p14:tracePt t="17968" x="7385050" y="4660900"/>
          <p14:tracePt t="17999" x="7340600" y="4699000"/>
          <p14:tracePt t="18030" x="7289800" y="4775200"/>
          <p14:tracePt t="18062" x="7239000" y="4889500"/>
          <p14:tracePt t="18093" x="7232650" y="4997450"/>
          <p14:tracePt t="18123" x="7232650" y="5054600"/>
          <p14:tracePt t="18155" x="7270750" y="5105400"/>
          <p14:tracePt t="18186" x="7315200" y="5143500"/>
          <p14:tracePt t="18217" x="7397750" y="5187950"/>
          <p14:tracePt t="18249" x="7531100" y="5232400"/>
          <p14:tracePt t="18280" x="7677150" y="5270500"/>
          <p14:tracePt t="18311" x="7791450" y="5295900"/>
          <p14:tracePt t="18344" x="8001000" y="5302250"/>
          <p14:tracePt t="18374" x="8070850" y="5302250"/>
          <p14:tracePt t="18405" x="8140700" y="5283200"/>
          <p14:tracePt t="18436" x="8197850" y="5251450"/>
          <p14:tracePt t="18467" x="8235950" y="5213350"/>
          <p14:tracePt t="18498" x="8267700" y="5175250"/>
          <p14:tracePt t="18530" x="8293100" y="5124450"/>
          <p14:tracePt t="18561" x="8299450" y="5086350"/>
          <p14:tracePt t="18592" x="8299450" y="5067300"/>
          <p14:tracePt t="18624" x="8299450" y="5054600"/>
          <p14:tracePt t="18656" x="8299450" y="5048250"/>
          <p14:tracePt t="18702" x="8299450" y="5041900"/>
          <p14:tracePt t="18765" x="8299450" y="5035550"/>
          <p14:tracePt t="18812" x="8293100" y="5022850"/>
          <p14:tracePt t="18859" x="8293100" y="5016500"/>
          <p14:tracePt t="18890" x="8280400" y="4991100"/>
          <p14:tracePt t="18920" x="8248650" y="4921250"/>
          <p14:tracePt t="18952" x="8197850" y="4826000"/>
          <p14:tracePt t="18983" x="8134350" y="4749800"/>
          <p14:tracePt t="19014" x="8039100" y="4686300"/>
          <p14:tracePt t="19046" x="7931150" y="4654550"/>
          <p14:tracePt t="19077" x="7797800" y="4629150"/>
          <p14:tracePt t="19108" x="7670800" y="4629150"/>
          <p14:tracePt t="19125" x="7607300" y="4629150"/>
          <p14:tracePt t="19155" x="7518400" y="4654550"/>
          <p14:tracePt t="19187" x="7385050" y="4762500"/>
          <p14:tracePt t="19217" x="7270750" y="4908550"/>
          <p14:tracePt t="19248" x="7194550" y="5118100"/>
          <p14:tracePt t="19283" x="7181850" y="5340350"/>
          <p14:tracePt t="19311" x="7181850" y="5467350"/>
          <p14:tracePt t="19342" x="7232650" y="5556250"/>
          <p14:tracePt t="19374" x="7321550" y="5632450"/>
          <p14:tracePt t="19405" x="7442200" y="5702300"/>
          <p14:tracePt t="19436" x="7550150" y="5765800"/>
          <p14:tracePt t="19468" x="7613650" y="5816600"/>
          <p14:tracePt t="19499" x="7721600" y="5892800"/>
          <p14:tracePt t="19530" x="7867650" y="5962650"/>
          <p14:tracePt t="19561" x="8039100" y="6019800"/>
          <p14:tracePt t="19592" x="8153400" y="6038850"/>
          <p14:tracePt t="19624" x="8204200" y="6038850"/>
          <p14:tracePt t="19655" x="8261350" y="5994400"/>
          <p14:tracePt t="19671" x="8280400" y="5975350"/>
          <p14:tracePt t="19702" x="8324850" y="5886450"/>
          <p14:tracePt t="19733" x="8343900" y="5829300"/>
          <p14:tracePt t="19764" x="8343900" y="5753100"/>
          <p14:tracePt t="19796" x="8324850" y="5645150"/>
          <p14:tracePt t="19827" x="8248650" y="5537200"/>
          <p14:tracePt t="19858" x="8140700" y="5422900"/>
          <p14:tracePt t="19890" x="8039100" y="5353050"/>
          <p14:tracePt t="19921" x="7905750" y="5295900"/>
          <p14:tracePt t="19952" x="7696200" y="5251450"/>
          <p14:tracePt t="19984" x="7480300" y="5245100"/>
          <p14:tracePt t="20014" x="7346950" y="5245100"/>
          <p14:tracePt t="20045" x="7143750" y="5327650"/>
          <p14:tracePt t="20077" x="6883400" y="5486400"/>
          <p14:tracePt t="20108" x="6692900" y="5695950"/>
          <p14:tracePt t="20124" x="6648450" y="5816600"/>
          <p14:tracePt t="20155" x="6642100" y="6070600"/>
          <p14:tracePt t="20186" x="6737350" y="6324600"/>
          <p14:tracePt t="20218" x="6889750" y="6546850"/>
          <p14:tracePt t="20249" x="7035800" y="6661150"/>
          <p14:tracePt t="20280" x="7219950" y="6750050"/>
          <p14:tracePt t="20312" x="7480300" y="6819900"/>
          <p14:tracePt t="20342" x="7658100" y="6851650"/>
          <p14:tracePt t="20373" x="7861300" y="6851650"/>
          <p14:tracePt t="20405" x="7943850" y="6845300"/>
          <p14:tracePt t="20436" x="8051800" y="6775450"/>
          <p14:tracePt t="20467" x="8166100" y="6661150"/>
          <p14:tracePt t="20499" x="8229600" y="6546850"/>
          <p14:tracePt t="20530" x="8274050" y="6432550"/>
          <p14:tracePt t="20561" x="8305800" y="6292850"/>
          <p14:tracePt t="20593" x="8343900" y="6178550"/>
          <p14:tracePt t="20624" x="8356600" y="6070600"/>
          <p14:tracePt t="20640" x="8369300" y="5994400"/>
          <p14:tracePt t="20671" x="8369300" y="5892800"/>
          <p14:tracePt t="20701" x="8337550" y="5759450"/>
          <p14:tracePt t="20733" x="8229600" y="5613400"/>
          <p14:tracePt t="20764" x="8070850" y="5486400"/>
          <p14:tracePt t="20795" x="7899400" y="5410200"/>
          <p14:tracePt t="20827" x="7747000" y="5384800"/>
          <p14:tracePt t="20858" x="7588250" y="5384800"/>
          <p14:tracePt t="20889" x="7435850" y="5416550"/>
          <p14:tracePt t="20921" x="7302500" y="5530850"/>
          <p14:tracePt t="20952" x="7226300" y="5727700"/>
          <p14:tracePt t="20983" x="7219950" y="5930900"/>
          <p14:tracePt t="21015" x="7270750" y="6146800"/>
          <p14:tracePt t="21046" x="7391400" y="6267450"/>
          <p14:tracePt t="21076" x="7550150" y="6305550"/>
          <p14:tracePt t="21108" x="7658100" y="6305550"/>
          <p14:tracePt t="21139" x="7708900" y="6267450"/>
          <p14:tracePt t="21170" x="7734300" y="6229350"/>
          <p14:tracePt t="21202" x="7740650" y="6210300"/>
          <p14:tracePt t="21311" x="7740650" y="6203950"/>
          <p14:tracePt t="21374" x="7740650" y="6184900"/>
          <p14:tracePt t="21438" x="7740650" y="6178550"/>
          <p14:tracePt t="21469" x="7721600" y="6153150"/>
          <p14:tracePt t="21500" x="7689850" y="6108700"/>
          <p14:tracePt t="21530" x="7670800" y="6076950"/>
          <p14:tracePt t="21561" x="7651750" y="6045200"/>
          <p14:tracePt t="21593" x="7632700" y="6007100"/>
          <p14:tracePt t="21640" x="7626350" y="6000750"/>
          <p14:tracePt t="22110" x="7626350" y="5981700"/>
          <p14:tracePt t="22141" x="7626350" y="5975350"/>
          <p14:tracePt t="22171" x="7626350" y="5949950"/>
          <p14:tracePt t="22201" x="7626350" y="5924550"/>
          <p14:tracePt t="22233" x="7620000" y="5892800"/>
          <p14:tracePt t="22264" x="7607300" y="5861050"/>
          <p14:tracePt t="22295" x="7594600" y="5848350"/>
          <p14:tracePt t="22327" x="7575550" y="5816600"/>
          <p14:tracePt t="22358" x="7543800" y="5778500"/>
          <p14:tracePt t="22389" x="7512050" y="5746750"/>
          <p14:tracePt t="22421" x="7486650" y="5715000"/>
          <p14:tracePt t="22452" x="7467600" y="5695950"/>
          <p14:tracePt t="22483" x="7461250" y="5689600"/>
          <p14:tracePt t="22516" x="7448550" y="5683250"/>
          <p14:tracePt t="22546" x="7435850" y="5683250"/>
          <p14:tracePt t="22576" x="7397750" y="5689600"/>
          <p14:tracePt t="22609" x="7353300" y="5721350"/>
          <p14:tracePt t="22640" x="7334250" y="5740400"/>
          <p14:tracePt t="22670" x="7321550" y="5746750"/>
          <p14:tracePt t="22702" x="7321550" y="5765800"/>
          <p14:tracePt t="22733" x="7321550" y="5778500"/>
          <p14:tracePt t="22764" x="7321550" y="5784850"/>
          <p14:tracePt t="22796" x="7321550" y="5791200"/>
          <p14:tracePt t="22952" x="7321550" y="5797550"/>
          <p14:tracePt t="23438" x="7308850" y="5803900"/>
          <p14:tracePt t="23467" x="7264400" y="5791200"/>
          <p14:tracePt t="23499" x="7137400" y="5746750"/>
          <p14:tracePt t="23530" x="6940550" y="5645150"/>
          <p14:tracePt t="23561" x="6699250" y="5518150"/>
          <p14:tracePt t="23593" x="6515100" y="5410200"/>
          <p14:tracePt t="23624" x="6350000" y="5302250"/>
          <p14:tracePt t="23640" x="6223000" y="5213350"/>
          <p14:tracePt t="23671" x="6007100" y="5048250"/>
          <p14:tracePt t="23701" x="5651500" y="4819650"/>
          <p14:tracePt t="23733" x="5334000" y="4584700"/>
          <p14:tracePt t="23764" x="5111750" y="4394200"/>
          <p14:tracePt t="23795" x="5060950" y="4349750"/>
          <p14:tracePt t="24422" x="5092700" y="4229100"/>
          <p14:tracePt t="24451" x="5149850" y="3962400"/>
          <p14:tracePt t="24483" x="5054600" y="3759200"/>
          <p14:tracePt t="24514" x="4978400" y="3632200"/>
          <p14:tracePt t="24546" x="4965700" y="3606800"/>
          <p14:tracePt t="24624" x="4959350" y="3606800"/>
          <p14:tracePt t="24639" x="4946650" y="3600450"/>
          <p14:tracePt t="24655" x="4946650" y="3594100"/>
          <p14:tracePt t="24686" x="4908550" y="3581400"/>
          <p14:tracePt t="24718" x="4762500" y="3524250"/>
          <p14:tracePt t="24749" x="4616450" y="3486150"/>
          <p14:tracePt t="24780" x="4565650" y="3473450"/>
          <p14:tracePt t="24843" x="4559300" y="3473450"/>
          <p14:tracePt t="24873" x="4540250" y="3473450"/>
          <p14:tracePt t="24905" x="4502150" y="3479800"/>
          <p14:tracePt t="24936" x="4432300" y="3536950"/>
          <p14:tracePt t="24967" x="4375150" y="3594100"/>
          <p14:tracePt t="24999" x="4330700" y="3676650"/>
          <p14:tracePt t="25030" x="4292600" y="3790950"/>
          <p14:tracePt t="25061" x="4267200" y="3975100"/>
          <p14:tracePt t="25093" x="4273550" y="4070350"/>
          <p14:tracePt t="25124" x="4279900" y="4083050"/>
          <p14:tracePt t="26375" x="4184650" y="4260850"/>
          <p14:tracePt t="26405" x="4095750" y="4362450"/>
          <p14:tracePt t="26436" x="4051300" y="4400550"/>
          <p14:tracePt t="26467" x="4006850" y="4451350"/>
          <p14:tracePt t="26499" x="3956050" y="4495800"/>
          <p14:tracePt t="26530" x="3905250" y="4546600"/>
          <p14:tracePt t="26561" x="3886200" y="4565650"/>
          <p14:tracePt t="29532" x="3854450" y="4641850"/>
          <p14:tracePt t="29561" x="3810000" y="4749800"/>
          <p14:tracePt t="29593" x="3784600" y="4813300"/>
          <p14:tracePt t="29624" x="3771900" y="4838700"/>
          <p14:tracePt t="30923" x="3771900" y="4851400"/>
          <p14:tracePt t="30952" x="3879850" y="4946650"/>
          <p14:tracePt t="30983" x="4006850" y="5003800"/>
          <p14:tracePt t="31014" x="4165600" y="5054600"/>
          <p14:tracePt t="31046" x="4279900" y="5073650"/>
          <p14:tracePt t="31077" x="4330700" y="5073650"/>
          <p14:tracePt t="31108" x="4368800" y="5073650"/>
          <p14:tracePt t="31140" x="4470400" y="5060950"/>
          <p14:tracePt t="31171" x="4540250" y="5048250"/>
          <p14:tracePt t="31201" x="4559300" y="5041900"/>
          <p14:tracePt t="31233" x="4578350" y="5029200"/>
          <p14:tracePt t="31264" x="4610100" y="5003800"/>
          <p14:tracePt t="31295" x="4622800" y="4991100"/>
          <p14:tracePt t="31327" x="4641850" y="4978400"/>
          <p14:tracePt t="31358" x="4654550" y="4965700"/>
          <p14:tracePt t="31389" x="4673600" y="4953000"/>
          <p14:tracePt t="31421" x="4686300" y="4933950"/>
          <p14:tracePt t="31452" x="4692650" y="4927600"/>
          <p14:tracePt t="31499" x="4699000" y="4921250"/>
          <p14:tracePt t="31529" x="4705350" y="4914900"/>
          <p14:tracePt t="31592" x="4711700" y="4908550"/>
          <p14:tracePt t="31782" x="4718050" y="4908550"/>
          <p14:tracePt t="31874" x="4724400" y="4908550"/>
          <p14:tracePt t="31921" x="4743450" y="4902200"/>
          <p14:tracePt t="31952" x="4768850" y="4876800"/>
          <p14:tracePt t="31984" x="4787900" y="4864100"/>
          <p14:tracePt t="32015" x="4787900" y="4857750"/>
          <p14:tracePt t="32093" x="4794250" y="4857750"/>
          <p14:tracePt t="32139" x="4800600" y="4851400"/>
          <p14:tracePt t="32156" x="4813300" y="4838700"/>
          <p14:tracePt t="32186" x="4851400" y="4826000"/>
          <p14:tracePt t="32218" x="4895850" y="4794250"/>
          <p14:tracePt t="32249" x="4927600" y="4775200"/>
          <p14:tracePt t="32279" x="4953000" y="4762500"/>
          <p14:tracePt t="32327" x="4965700" y="4756150"/>
          <p14:tracePt t="32358" x="5010150" y="4743450"/>
          <p14:tracePt t="32389" x="5054600" y="4730750"/>
          <p14:tracePt t="32420" x="5149850" y="4711700"/>
          <p14:tracePt t="32452" x="5270500" y="4679950"/>
          <p14:tracePt t="32483" x="5384800" y="4660900"/>
          <p14:tracePt t="32514" x="5448300" y="4660900"/>
          <p14:tracePt t="32546" x="5505450" y="4660900"/>
          <p14:tracePt t="32577" x="5562600" y="4654550"/>
          <p14:tracePt t="32608" x="5632450" y="4654550"/>
          <p14:tracePt t="32640" x="5715000" y="4654550"/>
          <p14:tracePt t="32656" x="5784850" y="4660900"/>
          <p14:tracePt t="32687" x="5911850" y="4686300"/>
          <p14:tracePt t="32718" x="6070600" y="4730750"/>
          <p14:tracePt t="32748" x="6153150" y="4768850"/>
          <p14:tracePt t="32780" x="6178550" y="4781550"/>
          <p14:tracePt t="32827" x="6178550" y="4826000"/>
          <p14:tracePt t="32858" x="6165850" y="4908550"/>
          <p14:tracePt t="32889" x="6096000" y="5060950"/>
          <p14:tracePt t="32921" x="5994400" y="5175250"/>
          <p14:tracePt t="32952" x="5943600" y="5219700"/>
          <p14:tracePt t="32983" x="5918200" y="5238750"/>
          <p14:tracePt t="33015" x="5886450" y="5245100"/>
          <p14:tracePt t="33045" x="5861050" y="5251450"/>
          <p14:tracePt t="33076" x="5797550" y="5251450"/>
          <p14:tracePt t="33108" x="5657850" y="5251450"/>
          <p14:tracePt t="33139" x="5505450" y="5251450"/>
          <p14:tracePt t="33156" x="5435600" y="5251450"/>
          <p14:tracePt t="33186" x="5359400" y="5232400"/>
          <p14:tracePt t="33217" x="5314950" y="5207000"/>
          <p14:tracePt t="33249" x="5270500" y="5162550"/>
          <p14:tracePt t="33280" x="5245100" y="5118100"/>
          <p14:tracePt t="33311" x="5219700" y="5080000"/>
          <p14:tracePt t="33343" x="5207000" y="5054600"/>
          <p14:tracePt t="33374" x="5200650" y="5035550"/>
          <p14:tracePt t="33405" x="5194300" y="5022850"/>
          <p14:tracePt t="33452" x="5194300" y="5016500"/>
          <p14:tracePt t="35687" x="5181600" y="5054600"/>
          <p14:tracePt t="35717" x="5175250" y="5080000"/>
          <p14:tracePt t="35748" x="5175250" y="5086350"/>
          <p14:tracePt t="37581" x="5162550" y="5092700"/>
          <p14:tracePt t="37608" x="5156200" y="5099050"/>
          <p14:tracePt t="40640" x="5187950" y="5219700"/>
          <p14:tracePt t="40656" x="5238750" y="5308600"/>
          <p14:tracePt t="40686" x="5302250" y="5410200"/>
          <p14:tracePt t="40717" x="5410200" y="5511800"/>
          <p14:tracePt t="40749" x="5562600" y="5575300"/>
          <p14:tracePt t="40780" x="5803900" y="5645150"/>
          <p14:tracePt t="40811" x="6032500" y="5689600"/>
          <p14:tracePt t="40843" x="6242050" y="5721350"/>
          <p14:tracePt t="40874" x="6394450" y="5740400"/>
          <p14:tracePt t="40904" x="6597650" y="5765800"/>
          <p14:tracePt t="40936" x="6877050" y="5791200"/>
          <p14:tracePt t="40968" x="7239000" y="5797550"/>
          <p14:tracePt t="40984" x="7467600" y="5816600"/>
          <p14:tracePt t="41014" x="7753350" y="5816600"/>
          <p14:tracePt t="41045" x="8064500" y="5753100"/>
          <p14:tracePt t="41077" x="8274050" y="5626100"/>
          <p14:tracePt t="41108" x="8356600" y="5511800"/>
          <p14:tracePt t="41139" x="8432800" y="5346700"/>
          <p14:tracePt t="41156" x="8464550" y="5276850"/>
          <p14:tracePt t="41186" x="8489950" y="5162550"/>
          <p14:tracePt t="41218" x="8534400" y="5003800"/>
          <p14:tracePt t="41249" x="8534400" y="4851400"/>
          <p14:tracePt t="41280" x="8502650" y="4660900"/>
          <p14:tracePt t="41312" x="8407400" y="4489450"/>
          <p14:tracePt t="41342" x="8318500" y="4419600"/>
          <p14:tracePt t="41373" x="8210550" y="4362450"/>
          <p14:tracePt t="41405" x="8115300" y="4349750"/>
          <p14:tracePt t="41436" x="7981950" y="4368800"/>
          <p14:tracePt t="41467" x="7816850" y="4457700"/>
          <p14:tracePt t="41499" x="7645400" y="4591050"/>
          <p14:tracePt t="41530" x="7442200" y="4826000"/>
          <p14:tracePt t="41561" x="7232650" y="5080000"/>
          <p14:tracePt t="41593" x="7137400" y="5213350"/>
          <p14:tracePt t="41624" x="7092950" y="5359400"/>
          <p14:tracePt t="41654" x="7061200" y="5511800"/>
          <p14:tracePt t="41686" x="7042150" y="5676900"/>
          <p14:tracePt t="41717" x="7029450" y="5822950"/>
          <p14:tracePt t="41748" x="7067550" y="6013450"/>
          <p14:tracePt t="41781" x="7175500" y="6197600"/>
          <p14:tracePt t="41811" x="7353300" y="6343650"/>
          <p14:tracePt t="41842" x="7613650" y="6457950"/>
          <p14:tracePt t="41874" x="7835900" y="6521450"/>
          <p14:tracePt t="41905" x="8032750" y="6527800"/>
          <p14:tracePt t="41936" x="8286750" y="6521450"/>
          <p14:tracePt t="41968" x="8489950" y="6464300"/>
          <p14:tracePt t="41999" x="8629650" y="6388100"/>
          <p14:tracePt t="42029" x="8769350" y="6267450"/>
          <p14:tracePt t="42061" x="8813800" y="6121400"/>
          <p14:tracePt t="42092" x="8826500" y="5981700"/>
          <p14:tracePt t="42123" x="8826500" y="5854700"/>
          <p14:tracePt t="42140" x="8813800" y="5803900"/>
          <p14:tracePt t="42170" x="8731250" y="5676900"/>
          <p14:tracePt t="42202" x="8566150" y="5537200"/>
          <p14:tracePt t="42235" x="8413750" y="5422900"/>
          <p14:tracePt t="42265" x="8343900" y="5372100"/>
          <p14:tracePt t="42296" x="8305800" y="5359400"/>
          <p14:tracePt t="42327" x="8248650" y="5353050"/>
          <p14:tracePt t="42358" x="8045450" y="5353050"/>
          <p14:tracePt t="42390" x="7734300" y="5353050"/>
          <p14:tracePt t="42421" x="7461250" y="5353050"/>
          <p14:tracePt t="42451" x="7289800" y="5410200"/>
          <p14:tracePt t="42483" x="7124700" y="5518150"/>
          <p14:tracePt t="42514" x="6991350" y="5664200"/>
          <p14:tracePt t="42545" x="6934200" y="5886450"/>
          <p14:tracePt t="42577" x="6959600" y="6051550"/>
          <p14:tracePt t="42608" x="7061200" y="6178550"/>
          <p14:tracePt t="42639" x="7150100" y="6267450"/>
          <p14:tracePt t="42655" x="7188200" y="6292850"/>
          <p14:tracePt t="42686" x="7207250" y="6311900"/>
          <p14:tracePt t="42780" x="7143750" y="6362700"/>
          <p14:tracePt t="42811" x="6775450" y="6438900"/>
          <p14:tracePt t="42842" x="6178550" y="6489700"/>
          <p14:tracePt t="42873" x="5873750" y="6489700"/>
          <p14:tracePt t="42905" x="5835650" y="6489700"/>
          <p14:tracePt t="42952" x="5867400" y="6451600"/>
          <p14:tracePt t="42983" x="5924550" y="6400800"/>
          <p14:tracePt t="43014" x="6007100" y="6324600"/>
          <p14:tracePt t="43046" x="6108700" y="6229350"/>
          <p14:tracePt t="43077" x="6242050" y="6115050"/>
          <p14:tracePt t="43108" x="6343650" y="6000750"/>
          <p14:tracePt t="43139" x="6369050" y="5924550"/>
          <p14:tracePt t="43155" x="6381750" y="5892800"/>
          <p14:tracePt t="43186" x="6381750" y="5816600"/>
          <p14:tracePt t="43217" x="6381750" y="5740400"/>
          <p14:tracePt t="43248" x="6350000" y="5645150"/>
          <p14:tracePt t="43280" x="6242050" y="5518150"/>
          <p14:tracePt t="43311" x="6083300" y="5422900"/>
          <p14:tracePt t="43342" x="5842000" y="5314950"/>
          <p14:tracePt t="43374" x="5613400" y="5238750"/>
          <p14:tracePt t="43405" x="5410200" y="5207000"/>
          <p14:tracePt t="43436" x="5219700" y="5194300"/>
          <p14:tracePt t="43468" x="5035550" y="5194300"/>
          <p14:tracePt t="43499" x="4832350" y="5264150"/>
          <p14:tracePt t="43529" x="4667250" y="5372100"/>
          <p14:tracePt t="43561" x="4527550" y="5562600"/>
          <p14:tracePt t="43592" x="4451350" y="5829300"/>
          <p14:tracePt t="43623" x="4432300" y="6057900"/>
          <p14:tracePt t="43655" x="4489450" y="6286500"/>
          <p14:tracePt t="43686" x="4660900" y="6502400"/>
          <p14:tracePt t="43717" x="4902200" y="6648450"/>
          <p14:tracePt t="43749" x="5181600" y="6724650"/>
          <p14:tracePt t="43780" x="5467350" y="6743700"/>
          <p14:tracePt t="43811" x="5727700" y="6686550"/>
          <p14:tracePt t="43843" x="5969000" y="6578600"/>
          <p14:tracePt t="43873" x="6153150" y="6464300"/>
          <p14:tracePt t="43904" x="6223000" y="6394450"/>
          <p14:tracePt t="43936" x="6280150" y="6299200"/>
          <p14:tracePt t="43968" x="6318250" y="6178550"/>
          <p14:tracePt t="43998" x="6330950" y="6076950"/>
          <p14:tracePt t="44030" x="6337300" y="5905500"/>
          <p14:tracePt t="44061" x="6330950" y="5772150"/>
          <p14:tracePt t="44092" x="6261100" y="5651500"/>
          <p14:tracePt t="44124" x="6172200" y="5562600"/>
          <p14:tracePt t="44155" x="6013450" y="5480050"/>
          <p14:tracePt t="44186" x="5816600" y="5410200"/>
          <p14:tracePt t="44218" x="5683250" y="5384800"/>
          <p14:tracePt t="44249" x="5651500" y="5378450"/>
          <p14:tracePt t="45359" x="5816600" y="5562600"/>
          <p14:tracePt t="45389" x="6140450" y="5892800"/>
          <p14:tracePt t="45420" x="6438900" y="6121400"/>
          <p14:tracePt t="45452" x="6667500" y="6229350"/>
          <p14:tracePt t="45483" x="6794500" y="6261100"/>
          <p14:tracePt t="45515" x="6927850" y="6254750"/>
          <p14:tracePt t="45546" x="7086600" y="6223000"/>
          <p14:tracePt t="45578" x="7251700" y="6223000"/>
          <p14:tracePt t="45609" x="7429500" y="6210300"/>
          <p14:tracePt t="45640" x="7600950" y="6197600"/>
          <p14:tracePt t="45656" x="7708900" y="6172200"/>
          <p14:tracePt t="45687" x="7861300" y="6121400"/>
          <p14:tracePt t="45718" x="8013700" y="6057900"/>
          <p14:tracePt t="45749" x="8089900" y="6007100"/>
          <p14:tracePt t="45781" x="8178800" y="5937250"/>
          <p14:tracePt t="45811" x="8248650" y="5848350"/>
          <p14:tracePt t="45842" x="8286750" y="5740400"/>
          <p14:tracePt t="45874" x="8286750" y="5638800"/>
          <p14:tracePt t="45905" x="8267700" y="5480050"/>
          <p14:tracePt t="45936" x="8197850" y="5334000"/>
          <p14:tracePt t="45968" x="8115300" y="5213350"/>
          <p14:tracePt t="45999" x="8020050" y="5149850"/>
          <p14:tracePt t="46030" x="7848600" y="5092700"/>
          <p14:tracePt t="46061" x="7620000" y="5086350"/>
          <p14:tracePt t="46093" x="7423150" y="5118100"/>
          <p14:tracePt t="46124" x="7232650" y="5251450"/>
          <p14:tracePt t="46154" x="7099300" y="5441950"/>
          <p14:tracePt t="46186" x="7035800" y="5683250"/>
          <p14:tracePt t="46217" x="7029450" y="5962650"/>
          <p14:tracePt t="46248" x="7092950" y="6159500"/>
          <p14:tracePt t="46280" x="7194550" y="6242050"/>
          <p14:tracePt t="46311" x="7270750" y="6261100"/>
          <p14:tracePt t="46343" x="7334250" y="6273800"/>
          <p14:tracePt t="46374" x="7340600" y="6273800"/>
          <p14:tracePt t="46405" x="7346950" y="6273800"/>
          <p14:tracePt t="46609" x="7251700" y="6299200"/>
          <p14:tracePt t="46639" x="7080250" y="6318250"/>
          <p14:tracePt t="46656" x="6832600" y="6318250"/>
          <p14:tracePt t="46686" x="6553200" y="6318250"/>
          <p14:tracePt t="46718" x="6375400" y="6318250"/>
          <p14:tracePt t="46749" x="6356350" y="6305550"/>
          <p14:tracePt t="46780" x="6350000" y="6273800"/>
          <p14:tracePt t="46813" x="6337300" y="6216650"/>
          <p14:tracePt t="46844" x="6337300" y="6184900"/>
          <p14:tracePt t="46874" x="6337300" y="6146800"/>
          <p14:tracePt t="46906" x="6350000" y="6076950"/>
          <p14:tracePt t="46936" x="6350000" y="5988050"/>
          <p14:tracePt t="46968" x="6350000" y="5892800"/>
          <p14:tracePt t="46983" x="6350000" y="5848350"/>
          <p14:tracePt t="46999" x="6343650" y="5816600"/>
          <p14:tracePt t="47033" x="6318250" y="5740400"/>
          <p14:tracePt t="47061" x="6280150" y="5695950"/>
          <p14:tracePt t="47093" x="6229350" y="5607050"/>
          <p14:tracePt t="47124" x="6134100" y="5511800"/>
          <p14:tracePt t="47155" x="6026150" y="5435600"/>
          <p14:tracePt t="47187" x="5918200" y="5353050"/>
          <p14:tracePt t="47218" x="5810250" y="5283200"/>
          <p14:tracePt t="47248" x="5715000" y="5226050"/>
          <p14:tracePt t="47281" x="5594350" y="5181600"/>
          <p14:tracePt t="47313" x="5422900" y="5137150"/>
          <p14:tracePt t="47343" x="5289550" y="5111750"/>
          <p14:tracePt t="47375" x="5156200" y="5105400"/>
          <p14:tracePt t="47405" x="5067300" y="5118100"/>
          <p14:tracePt t="47436" x="4940300" y="5175250"/>
          <p14:tracePt t="47467" x="4813300" y="5245100"/>
          <p14:tracePt t="47499" x="4699000" y="5334000"/>
          <p14:tracePt t="47530" x="4591050" y="5461000"/>
          <p14:tracePt t="47562" x="4495800" y="5670550"/>
          <p14:tracePt t="47593" x="4464050" y="5937250"/>
          <p14:tracePt t="47624" x="4495800" y="6172200"/>
          <p14:tracePt t="47656" x="4603750" y="6375400"/>
          <p14:tracePt t="47686" x="4711700" y="6496050"/>
          <p14:tracePt t="47718" x="4883150" y="6597650"/>
          <p14:tracePt t="47749" x="5073650" y="6635750"/>
          <p14:tracePt t="47780" x="5207000" y="6642100"/>
          <p14:tracePt t="47811" x="5327650" y="6623050"/>
          <p14:tracePt t="47843" x="5492750" y="6559550"/>
          <p14:tracePt t="47874" x="5632450" y="6508750"/>
          <p14:tracePt t="47905" x="5772150" y="6470650"/>
          <p14:tracePt t="47937" x="5899150" y="6419850"/>
          <p14:tracePt t="47968" x="6019800" y="6356350"/>
          <p14:tracePt t="47999" x="6064250" y="6324600"/>
          <p14:tracePt t="48031" x="6127750" y="6267450"/>
          <p14:tracePt t="48061" x="6197600" y="6146800"/>
          <p14:tracePt t="48092" x="6242050" y="6045200"/>
          <p14:tracePt t="48124" x="6261100" y="5975350"/>
          <p14:tracePt t="48155" x="6273800" y="5854700"/>
          <p14:tracePt t="48186" x="6273800" y="5803900"/>
          <p14:tracePt t="48218" x="6273800" y="5772150"/>
          <p14:tracePt t="48249" x="6273800" y="5734050"/>
          <p14:tracePt t="48280" x="6242050" y="5645150"/>
          <p14:tracePt t="48312" x="6178550" y="5556250"/>
          <p14:tracePt t="48343" x="6115050" y="5473700"/>
          <p14:tracePt t="48373" x="5994400" y="5372100"/>
          <p14:tracePt t="48405" x="5867400" y="5295900"/>
          <p14:tracePt t="48436" x="5715000" y="5226050"/>
          <p14:tracePt t="48467" x="5556250" y="5200650"/>
          <p14:tracePt t="48499" x="5416550" y="5187950"/>
          <p14:tracePt t="48530" x="5321300" y="5187950"/>
          <p14:tracePt t="48561" x="5245100" y="5207000"/>
          <p14:tracePt t="48592" x="5143500" y="5270500"/>
          <p14:tracePt t="48627" x="5048250" y="5340350"/>
          <p14:tracePt t="48640" x="5010150" y="5378450"/>
          <p14:tracePt t="48671" x="4972050" y="5435600"/>
          <p14:tracePt t="48702" x="4940300" y="5543550"/>
          <p14:tracePt t="48734" x="4921250" y="5689600"/>
          <p14:tracePt t="48764" x="4921250" y="5854700"/>
          <p14:tracePt t="48795" x="4972050" y="6026150"/>
          <p14:tracePt t="48827" x="5041900" y="6153150"/>
          <p14:tracePt t="48858" x="5137150" y="6248400"/>
          <p14:tracePt t="48889" x="5276850" y="6311900"/>
          <p14:tracePt t="48921" x="5429250" y="6337300"/>
          <p14:tracePt t="48952" x="5568950" y="6343650"/>
          <p14:tracePt t="48983" x="5651500" y="6343650"/>
          <p14:tracePt t="49015" x="5753100" y="6305550"/>
          <p14:tracePt t="49046" x="5842000" y="6248400"/>
          <p14:tracePt t="49077" x="5911850" y="6178550"/>
          <p14:tracePt t="49109" x="5981700" y="6096000"/>
          <p14:tracePt t="49139" x="6026150" y="5994400"/>
          <p14:tracePt t="49156" x="6045200" y="5937250"/>
          <p14:tracePt t="49186" x="6070600" y="5842000"/>
          <p14:tracePt t="49217" x="6076950" y="5778500"/>
          <p14:tracePt t="49250" x="6076950" y="5695950"/>
          <p14:tracePt t="49280" x="6064250" y="5594350"/>
          <p14:tracePt t="49311" x="6045200" y="5543550"/>
          <p14:tracePt t="49343" x="5988050" y="5441950"/>
          <p14:tracePt t="49374" x="5892800" y="5334000"/>
          <p14:tracePt t="49405" x="5772150" y="5251450"/>
          <p14:tracePt t="49437" x="5657850" y="5194300"/>
          <p14:tracePt t="49468" x="5543550" y="5149850"/>
          <p14:tracePt t="49498" x="5441950" y="5130800"/>
          <p14:tracePt t="49531" x="5308600" y="5130800"/>
          <p14:tracePt t="49561" x="5194300" y="5143500"/>
          <p14:tracePt t="49592" x="5092700" y="5213350"/>
          <p14:tracePt t="49624" x="5010150" y="5327650"/>
          <p14:tracePt t="49655" x="4978400" y="5416550"/>
          <p14:tracePt t="49686" x="4965700" y="5537200"/>
          <p14:tracePt t="49718" x="4965700" y="5645150"/>
          <p14:tracePt t="49749" x="5010150" y="5740400"/>
          <p14:tracePt t="49780" x="5054600" y="5816600"/>
          <p14:tracePt t="49812" x="5124450" y="5880100"/>
          <p14:tracePt t="49843" x="5232400" y="5949950"/>
          <p14:tracePt t="49873" x="5340350" y="6000750"/>
          <p14:tracePt t="49906" x="5480050" y="6057900"/>
          <p14:tracePt t="49937" x="5594350" y="6083300"/>
          <p14:tracePt t="49968" x="5689600" y="6108700"/>
          <p14:tracePt t="49999" x="5753100" y="6115050"/>
          <p14:tracePt t="50030" x="5803900" y="6115050"/>
          <p14:tracePt t="50061" x="5861050" y="6076950"/>
          <p14:tracePt t="50093" x="5918200" y="6013450"/>
          <p14:tracePt t="50124" x="5988050" y="5905500"/>
          <p14:tracePt t="50155" x="6007100" y="5822950"/>
          <p14:tracePt t="50187" x="6019800" y="5727700"/>
          <p14:tracePt t="50217" x="6019800" y="5695950"/>
          <p14:tracePt t="50248" x="6007100" y="5657850"/>
          <p14:tracePt t="50281" x="5994400" y="5645150"/>
          <p14:tracePt t="50328" x="5899150" y="5588000"/>
          <p14:tracePt t="50342" x="5873750" y="5575300"/>
          <p14:tracePt t="50374" x="5753100" y="5537200"/>
          <p14:tracePt t="50405" x="5657850" y="5499100"/>
          <p14:tracePt t="50436" x="5651500" y="5499100"/>
          <p14:tracePt t="50468" x="5638800" y="5499100"/>
          <p14:tracePt t="50515" x="5632450" y="5499100"/>
          <p14:tracePt t="51860" x="5613400" y="5518150"/>
          <p14:tracePt t="51889" x="5607050" y="5549900"/>
          <p14:tracePt t="51921" x="5607050" y="5613400"/>
          <p14:tracePt t="51952" x="5626100" y="5632450"/>
          <p14:tracePt t="51983" x="5632450" y="5638800"/>
          <p14:tracePt t="52015" x="5657850" y="5651500"/>
          <p14:tracePt t="52046" x="5708650" y="5664200"/>
          <p14:tracePt t="52077" x="5778500" y="5670550"/>
          <p14:tracePt t="52109" x="5822950" y="5670550"/>
          <p14:tracePt t="52140" x="5873750" y="5632450"/>
          <p14:tracePt t="52156" x="5899150" y="5613400"/>
          <p14:tracePt t="52186" x="5962650" y="5492750"/>
          <p14:tracePt t="52217" x="6000750" y="5391150"/>
          <p14:tracePt t="52249" x="6000750" y="5308600"/>
          <p14:tracePt t="52280" x="6000750" y="5213350"/>
          <p14:tracePt t="52311" x="5969000" y="5124450"/>
          <p14:tracePt t="52343" x="5918200" y="5060950"/>
          <p14:tracePt t="52374" x="5810250" y="4972050"/>
          <p14:tracePt t="52405" x="5632450" y="4883150"/>
          <p14:tracePt t="52437" x="5372100" y="4813300"/>
          <p14:tracePt t="52467" x="5162550" y="4775200"/>
          <p14:tracePt t="52498" x="5035550" y="4787900"/>
          <p14:tracePt t="52531" x="4953000" y="4870450"/>
          <p14:tracePt t="52562" x="4876800" y="5048250"/>
          <p14:tracePt t="52592" x="4819650" y="5219700"/>
          <p14:tracePt t="52624" x="4819650" y="5403850"/>
          <p14:tracePt t="52656" x="4870450" y="5638800"/>
          <p14:tracePt t="52686" x="4921250" y="5765800"/>
          <p14:tracePt t="52718" x="5016500" y="5949950"/>
          <p14:tracePt t="52749" x="5156200" y="6178550"/>
          <p14:tracePt t="52780" x="5334000" y="6369050"/>
          <p14:tracePt t="52812" x="5645150" y="6610350"/>
          <p14:tracePt t="52842" x="6038850" y="6788150"/>
          <p14:tracePt t="52873" x="6515100" y="6851650"/>
          <p14:tracePt t="52905" x="6946900" y="6851650"/>
          <p14:tracePt t="52936" x="7181850" y="6769100"/>
          <p14:tracePt t="52968" x="7315200" y="6686550"/>
          <p14:tracePt t="52983" x="7334250" y="6680200"/>
          <p14:tracePt t="53014" x="7448550" y="6610350"/>
          <p14:tracePt t="53046" x="7689850" y="6534150"/>
          <p14:tracePt t="53077" x="7962900" y="6451600"/>
          <p14:tracePt t="53108" x="8299450" y="6299200"/>
          <p14:tracePt t="53140" x="8540750" y="6115050"/>
          <p14:tracePt t="53155" x="8616950" y="6032500"/>
          <p14:tracePt t="53187" x="8693150" y="5848350"/>
          <p14:tracePt t="53217" x="8699500" y="5632450"/>
          <p14:tracePt t="53248" x="8661400" y="5454650"/>
          <p14:tracePt t="53280" x="8470900" y="5232400"/>
          <p14:tracePt t="53312" x="8058150" y="4965700"/>
          <p14:tracePt t="53328" x="7791450" y="4806950"/>
          <p14:tracePt t="53342" x="7613650" y="4737100"/>
          <p14:tracePt t="53374" x="6985000" y="4540250"/>
          <p14:tracePt t="53405" x="6496050" y="4438650"/>
          <p14:tracePt t="53436" x="6115050" y="4432300"/>
          <p14:tracePt t="53468" x="5746750" y="4508500"/>
          <p14:tracePt t="53499" x="5359400" y="4660900"/>
          <p14:tracePt t="53530" x="5105400" y="4826000"/>
          <p14:tracePt t="53562" x="4978400" y="5003800"/>
          <p14:tracePt t="53593" x="4889500" y="5276850"/>
          <p14:tracePt t="53624" x="4838700" y="5581650"/>
          <p14:tracePt t="53656" x="4838700" y="5854700"/>
          <p14:tracePt t="53686" x="4921250" y="6038850"/>
          <p14:tracePt t="53717" x="5105400" y="6261100"/>
          <p14:tracePt t="53749" x="5378450" y="6419850"/>
          <p14:tracePt t="53780" x="5676900" y="6508750"/>
          <p14:tracePt t="53811" x="5911850" y="6540500"/>
          <p14:tracePt t="53843" x="6178550" y="6578600"/>
          <p14:tracePt t="53874" x="6477000" y="6597650"/>
          <p14:tracePt t="53905" x="6718300" y="6591300"/>
          <p14:tracePt t="53937" x="6927850" y="6559550"/>
          <p14:tracePt t="53968" x="7118350" y="6527800"/>
          <p14:tracePt t="53998" x="7194550" y="6502400"/>
          <p14:tracePt t="54030" x="7207250" y="650240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47707"/>
            <a:ext cx="10515600" cy="1325563"/>
          </a:xfrm>
        </p:spPr>
        <p:txBody>
          <a:bodyPr>
            <a:normAutofit/>
          </a:bodyPr>
          <a:lstStyle/>
          <a:p>
            <a:r>
              <a:rPr lang="en-GB" sz="4400" dirty="0" smtClean="0">
                <a:solidFill>
                  <a:srgbClr val="FF0066"/>
                </a:solidFill>
                <a:latin typeface="Andalus" panose="02020603050405020304" pitchFamily="18" charset="-78"/>
                <a:cs typeface="Andalus" panose="02020603050405020304" pitchFamily="18" charset="-78"/>
              </a:rPr>
              <a:t>Diagnostic criteria :</a:t>
            </a:r>
            <a:endParaRPr lang="en-US" sz="4400" dirty="0">
              <a:solidFill>
                <a:srgbClr val="FF0066"/>
              </a:solidFill>
              <a:latin typeface="Andalus" panose="02020603050405020304" pitchFamily="18" charset="-78"/>
              <a:cs typeface="Andalus" panose="02020603050405020304" pitchFamily="18" charset="-78"/>
            </a:endParaRPr>
          </a:p>
        </p:txBody>
      </p:sp>
      <p:sp>
        <p:nvSpPr>
          <p:cNvPr id="3" name="Rectangle 2"/>
          <p:cNvSpPr/>
          <p:nvPr/>
        </p:nvSpPr>
        <p:spPr>
          <a:xfrm>
            <a:off x="1045029" y="1492036"/>
            <a:ext cx="9509760" cy="4893647"/>
          </a:xfrm>
          <a:prstGeom prst="rect">
            <a:avLst/>
          </a:prstGeom>
        </p:spPr>
        <p:txBody>
          <a:bodyPr wrap="square">
            <a:spAutoFit/>
          </a:bodyPr>
          <a:lstStyle/>
          <a:p>
            <a:pPr marL="342900" indent="-342900">
              <a:buFont typeface="Wingdings" panose="05000000000000000000" pitchFamily="2" charset="2"/>
              <a:buChar char="Ø"/>
            </a:pPr>
            <a:r>
              <a:rPr lang="en-GB" sz="2400" dirty="0">
                <a:latin typeface="Andalus" panose="02020603050405020304" pitchFamily="18" charset="-78"/>
                <a:cs typeface="Andalus" panose="02020603050405020304" pitchFamily="18" charset="-78"/>
              </a:rPr>
              <a:t>S</a:t>
            </a:r>
            <a:r>
              <a:rPr lang="en-GB" sz="2400" dirty="0" smtClean="0">
                <a:latin typeface="Andalus" panose="02020603050405020304" pitchFamily="18" charset="-78"/>
                <a:cs typeface="Andalus" panose="02020603050405020304" pitchFamily="18" charset="-78"/>
              </a:rPr>
              <a:t>ize </a:t>
            </a:r>
            <a:r>
              <a:rPr lang="en-GB" sz="2400" dirty="0">
                <a:latin typeface="Andalus" panose="02020603050405020304" pitchFamily="18" charset="-78"/>
                <a:cs typeface="Andalus" panose="02020603050405020304" pitchFamily="18" charset="-78"/>
              </a:rPr>
              <a:t>of both temporal horns (TH) is ≥ 2mm in width </a:t>
            </a:r>
          </a:p>
          <a:p>
            <a:r>
              <a:rPr lang="en-US" sz="2400" dirty="0" smtClean="0">
                <a:latin typeface="Andalus" panose="02020603050405020304" pitchFamily="18" charset="-78"/>
                <a:cs typeface="Andalus" panose="02020603050405020304" pitchFamily="18" charset="-78"/>
              </a:rPr>
              <a:t>      OR</a:t>
            </a:r>
            <a:endParaRPr lang="en-US" sz="2400" dirty="0">
              <a:latin typeface="Andalus" panose="02020603050405020304" pitchFamily="18" charset="-78"/>
              <a:cs typeface="Andalus" panose="02020603050405020304" pitchFamily="18" charset="-78"/>
            </a:endParaRPr>
          </a:p>
          <a:p>
            <a:pPr marL="342900" indent="-342900">
              <a:buFont typeface="Wingdings" panose="05000000000000000000" pitchFamily="2" charset="2"/>
              <a:buChar char="Ø"/>
            </a:pPr>
            <a:r>
              <a:rPr lang="en-GB" sz="2400" dirty="0" smtClean="0">
                <a:latin typeface="Andalus" panose="02020603050405020304" pitchFamily="18" charset="-78"/>
                <a:cs typeface="Andalus" panose="02020603050405020304" pitchFamily="18" charset="-78"/>
              </a:rPr>
              <a:t>both </a:t>
            </a:r>
            <a:r>
              <a:rPr lang="en-GB" sz="2400" dirty="0">
                <a:latin typeface="Andalus" panose="02020603050405020304" pitchFamily="18" charset="-78"/>
                <a:cs typeface="Andalus" panose="02020603050405020304" pitchFamily="18" charset="-78"/>
              </a:rPr>
              <a:t>TH are ≥ 2 </a:t>
            </a:r>
            <a:r>
              <a:rPr lang="en-GB" sz="2400" dirty="0" smtClean="0">
                <a:latin typeface="Andalus" panose="02020603050405020304" pitchFamily="18" charset="-78"/>
                <a:cs typeface="Andalus" panose="02020603050405020304" pitchFamily="18" charset="-78"/>
              </a:rPr>
              <a:t>mm</a:t>
            </a:r>
            <a:r>
              <a:rPr lang="en-GB" sz="2400" dirty="0">
                <a:latin typeface="Andalus" panose="02020603050405020304" pitchFamily="18" charset="-78"/>
                <a:cs typeface="Andalus" panose="02020603050405020304" pitchFamily="18" charset="-78"/>
              </a:rPr>
              <a:t> </a:t>
            </a:r>
            <a:r>
              <a:rPr lang="en-GB" sz="2400" dirty="0" smtClean="0">
                <a:latin typeface="Andalus" panose="02020603050405020304" pitchFamily="18" charset="-78"/>
                <a:cs typeface="Andalus" panose="02020603050405020304" pitchFamily="18" charset="-78"/>
              </a:rPr>
              <a:t>+ </a:t>
            </a:r>
            <a:r>
              <a:rPr lang="en-GB" sz="2400" dirty="0">
                <a:latin typeface="Andalus" panose="02020603050405020304" pitchFamily="18" charset="-78"/>
                <a:cs typeface="Andalus" panose="02020603050405020304" pitchFamily="18" charset="-78"/>
              </a:rPr>
              <a:t>the ratio </a:t>
            </a:r>
            <a:r>
              <a:rPr lang="en-GB" sz="2400" dirty="0" smtClean="0">
                <a:latin typeface="Andalus" panose="02020603050405020304" pitchFamily="18" charset="-78"/>
                <a:cs typeface="Andalus" panose="02020603050405020304" pitchFamily="18" charset="-78"/>
              </a:rPr>
              <a:t>FH/ ID </a:t>
            </a:r>
            <a:r>
              <a:rPr lang="en-GB" sz="2400" dirty="0">
                <a:latin typeface="Andalus" panose="02020603050405020304" pitchFamily="18" charset="-78"/>
                <a:cs typeface="Andalus" panose="02020603050405020304" pitchFamily="18" charset="-78"/>
              </a:rPr>
              <a:t>&gt; </a:t>
            </a:r>
            <a:r>
              <a:rPr lang="en-GB" sz="2400" dirty="0" smtClean="0">
                <a:latin typeface="Andalus" panose="02020603050405020304" pitchFamily="18" charset="-78"/>
                <a:cs typeface="Andalus" panose="02020603050405020304" pitchFamily="18" charset="-78"/>
              </a:rPr>
              <a:t>0.5 </a:t>
            </a:r>
            <a:endParaRPr lang="en-GB" sz="2400" dirty="0">
              <a:latin typeface="Andalus" panose="02020603050405020304" pitchFamily="18" charset="-78"/>
              <a:cs typeface="Andalus" panose="02020603050405020304" pitchFamily="18" charset="-78"/>
            </a:endParaRPr>
          </a:p>
          <a:p>
            <a:pPr marL="228600" indent="-228600">
              <a:buFont typeface="+mj-lt"/>
              <a:buAutoNum type="arabicPeriod"/>
            </a:pPr>
            <a:endParaRPr lang="en-GB" sz="2400" dirty="0" smtClean="0">
              <a:latin typeface="Andalus" panose="02020603050405020304" pitchFamily="18" charset="-78"/>
              <a:cs typeface="Andalus" panose="02020603050405020304" pitchFamily="18" charset="-78"/>
            </a:endParaRPr>
          </a:p>
          <a:p>
            <a:pPr marL="342900" indent="-342900">
              <a:buFont typeface="Wingdings" panose="05000000000000000000" pitchFamily="2" charset="2"/>
              <a:buChar char="Ø"/>
            </a:pPr>
            <a:r>
              <a:rPr lang="en-GB" sz="2400" dirty="0" smtClean="0">
                <a:latin typeface="Andalus" panose="02020603050405020304" pitchFamily="18" charset="-78"/>
                <a:cs typeface="Andalus" panose="02020603050405020304" pitchFamily="18" charset="-78"/>
              </a:rPr>
              <a:t> suggestive features : </a:t>
            </a:r>
          </a:p>
          <a:p>
            <a:endParaRPr lang="en-GB" sz="2400" dirty="0">
              <a:latin typeface="Andalus" panose="02020603050405020304" pitchFamily="18" charset="-78"/>
              <a:cs typeface="Andalus" panose="02020603050405020304" pitchFamily="18" charset="-78"/>
            </a:endParaRPr>
          </a:p>
          <a:p>
            <a:pPr marL="342900" indent="-342900">
              <a:buFont typeface="Wingdings" panose="05000000000000000000" pitchFamily="2" charset="2"/>
              <a:buChar char="§"/>
            </a:pPr>
            <a:r>
              <a:rPr lang="en-GB" sz="2400" dirty="0" smtClean="0">
                <a:latin typeface="Andalus" panose="02020603050405020304" pitchFamily="18" charset="-78"/>
                <a:cs typeface="Andalus" panose="02020603050405020304" pitchFamily="18" charset="-78"/>
              </a:rPr>
              <a:t>“</a:t>
            </a:r>
            <a:r>
              <a:rPr lang="en-GB" sz="2400" dirty="0">
                <a:latin typeface="Andalus" panose="02020603050405020304" pitchFamily="18" charset="-78"/>
                <a:cs typeface="Andalus" panose="02020603050405020304" pitchFamily="18" charset="-78"/>
              </a:rPr>
              <a:t>Mickey Mouse” </a:t>
            </a:r>
            <a:r>
              <a:rPr lang="en-GB" sz="2400" dirty="0" smtClean="0">
                <a:latin typeface="Andalus" panose="02020603050405020304" pitchFamily="18" charset="-78"/>
                <a:cs typeface="Andalus" panose="02020603050405020304" pitchFamily="18" charset="-78"/>
              </a:rPr>
              <a:t>ventricles  </a:t>
            </a:r>
          </a:p>
          <a:p>
            <a:pPr marL="342900" indent="-342900">
              <a:buFont typeface="Wingdings" panose="05000000000000000000" pitchFamily="2" charset="2"/>
              <a:buChar char="§"/>
            </a:pPr>
            <a:r>
              <a:rPr lang="en-GB" sz="2400" dirty="0" smtClean="0">
                <a:latin typeface="Andalus" panose="02020603050405020304" pitchFamily="18" charset="-78"/>
                <a:cs typeface="Andalus" panose="02020603050405020304" pitchFamily="18" charset="-78"/>
              </a:rPr>
              <a:t>3rd </a:t>
            </a:r>
            <a:r>
              <a:rPr lang="en-GB" sz="2400" dirty="0">
                <a:latin typeface="Andalus" panose="02020603050405020304" pitchFamily="18" charset="-78"/>
                <a:cs typeface="Andalus" panose="02020603050405020304" pitchFamily="18" charset="-78"/>
              </a:rPr>
              <a:t>ventricle should normally be </a:t>
            </a:r>
            <a:r>
              <a:rPr lang="en-GB" sz="2400" dirty="0" smtClean="0">
                <a:latin typeface="Andalus" panose="02020603050405020304" pitchFamily="18" charset="-78"/>
                <a:cs typeface="Andalus" panose="02020603050405020304" pitchFamily="18" charset="-78"/>
              </a:rPr>
              <a:t>slit-like</a:t>
            </a:r>
            <a:endParaRPr lang="en-GB" sz="2400" dirty="0">
              <a:latin typeface="Andalus" panose="02020603050405020304" pitchFamily="18" charset="-78"/>
              <a:cs typeface="Andalus" panose="02020603050405020304" pitchFamily="18" charset="-78"/>
            </a:endParaRPr>
          </a:p>
          <a:p>
            <a:pPr marL="342900" indent="-342900">
              <a:buFont typeface="Wingdings" panose="05000000000000000000" pitchFamily="2" charset="2"/>
              <a:buChar char="§"/>
            </a:pPr>
            <a:r>
              <a:rPr lang="en-GB" sz="2400" dirty="0" smtClean="0">
                <a:latin typeface="Andalus" panose="02020603050405020304" pitchFamily="18" charset="-78"/>
                <a:cs typeface="Andalus" panose="02020603050405020304" pitchFamily="18" charset="-78"/>
              </a:rPr>
              <a:t>periventricular </a:t>
            </a:r>
            <a:r>
              <a:rPr lang="en-GB" sz="2400" dirty="0">
                <a:latin typeface="Andalus" panose="02020603050405020304" pitchFamily="18" charset="-78"/>
                <a:cs typeface="Andalus" panose="02020603050405020304" pitchFamily="18" charset="-78"/>
              </a:rPr>
              <a:t>low density on </a:t>
            </a:r>
            <a:r>
              <a:rPr lang="en-GB" sz="2400" dirty="0" smtClean="0">
                <a:latin typeface="Andalus" panose="02020603050405020304" pitchFamily="18" charset="-78"/>
                <a:cs typeface="Andalus" panose="02020603050405020304" pitchFamily="18" charset="-78"/>
              </a:rPr>
              <a:t>CT</a:t>
            </a:r>
            <a:r>
              <a:rPr lang="en-GB" sz="2400" dirty="0">
                <a:latin typeface="Andalus" panose="02020603050405020304" pitchFamily="18" charset="-78"/>
                <a:cs typeface="Andalus" panose="02020603050405020304" pitchFamily="18" charset="-78"/>
              </a:rPr>
              <a:t> </a:t>
            </a:r>
            <a:r>
              <a:rPr lang="en-GB" sz="2400" dirty="0" smtClean="0">
                <a:latin typeface="Andalus" panose="02020603050405020304" pitchFamily="18" charset="-78"/>
                <a:cs typeface="Andalus" panose="02020603050405020304" pitchFamily="18" charset="-78"/>
              </a:rPr>
              <a:t>….. (seepage) </a:t>
            </a:r>
          </a:p>
          <a:p>
            <a:pPr marL="342900" indent="-342900">
              <a:buFont typeface="Wingdings" panose="05000000000000000000" pitchFamily="2" charset="2"/>
              <a:buChar char="§"/>
            </a:pPr>
            <a:r>
              <a:rPr lang="en-GB" sz="2400" dirty="0" smtClean="0">
                <a:solidFill>
                  <a:srgbClr val="FF66CC"/>
                </a:solidFill>
                <a:latin typeface="Andalus" panose="02020603050405020304" pitchFamily="18" charset="-78"/>
                <a:cs typeface="Andalus" panose="02020603050405020304" pitchFamily="18" charset="-78"/>
              </a:rPr>
              <a:t>Evans </a:t>
            </a:r>
            <a:r>
              <a:rPr lang="en-GB" sz="2400" dirty="0">
                <a:solidFill>
                  <a:srgbClr val="FF66CC"/>
                </a:solidFill>
                <a:latin typeface="Andalus" panose="02020603050405020304" pitchFamily="18" charset="-78"/>
                <a:cs typeface="Andalus" panose="02020603050405020304" pitchFamily="18" charset="-78"/>
              </a:rPr>
              <a:t>ratio </a:t>
            </a:r>
            <a:r>
              <a:rPr lang="en-GB" sz="2400" dirty="0" smtClean="0">
                <a:solidFill>
                  <a:srgbClr val="FF66CC"/>
                </a:solidFill>
                <a:latin typeface="Andalus" panose="02020603050405020304" pitchFamily="18" charset="-78"/>
                <a:cs typeface="Andalus" panose="02020603050405020304" pitchFamily="18" charset="-78"/>
              </a:rPr>
              <a:t>&gt;&gt; </a:t>
            </a:r>
            <a:r>
              <a:rPr lang="en-GB" sz="2400" dirty="0" smtClean="0">
                <a:latin typeface="Andalus" panose="02020603050405020304" pitchFamily="18" charset="-78"/>
                <a:cs typeface="Andalus" panose="02020603050405020304" pitchFamily="18" charset="-78"/>
              </a:rPr>
              <a:t> </a:t>
            </a:r>
            <a:r>
              <a:rPr lang="en-GB" sz="2400" dirty="0">
                <a:latin typeface="Andalus" panose="02020603050405020304" pitchFamily="18" charset="-78"/>
                <a:cs typeface="Andalus" panose="02020603050405020304" pitchFamily="18" charset="-78"/>
              </a:rPr>
              <a:t>ratio of FH to maximal </a:t>
            </a:r>
            <a:r>
              <a:rPr lang="en-GB" sz="2400" dirty="0" err="1" smtClean="0">
                <a:latin typeface="Andalus" panose="02020603050405020304" pitchFamily="18" charset="-78"/>
                <a:cs typeface="Andalus" panose="02020603050405020304" pitchFamily="18" charset="-78"/>
              </a:rPr>
              <a:t>biparietal</a:t>
            </a:r>
            <a:r>
              <a:rPr lang="en-GB" sz="2400" dirty="0" smtClean="0">
                <a:latin typeface="Andalus" panose="02020603050405020304" pitchFamily="18" charset="-78"/>
                <a:cs typeface="Andalus" panose="02020603050405020304" pitchFamily="18" charset="-78"/>
              </a:rPr>
              <a:t> diameter </a:t>
            </a:r>
            <a:r>
              <a:rPr lang="en-GB" sz="2400" dirty="0">
                <a:latin typeface="Andalus" panose="02020603050405020304" pitchFamily="18" charset="-78"/>
                <a:cs typeface="Andalus" panose="02020603050405020304" pitchFamily="18" charset="-78"/>
              </a:rPr>
              <a:t>(BPD) measured in the same CT slice: &gt; 0.3 </a:t>
            </a:r>
            <a:endParaRPr lang="en-GB" sz="2400" dirty="0" smtClean="0">
              <a:latin typeface="Andalus" panose="02020603050405020304" pitchFamily="18" charset="-78"/>
              <a:cs typeface="Andalus" panose="02020603050405020304" pitchFamily="18" charset="-78"/>
            </a:endParaRPr>
          </a:p>
          <a:p>
            <a:pPr marL="342900" indent="-342900">
              <a:buFont typeface="Wingdings" panose="05000000000000000000" pitchFamily="2" charset="2"/>
              <a:buChar char="§"/>
            </a:pPr>
            <a:r>
              <a:rPr lang="en-GB" sz="2400" dirty="0" smtClean="0">
                <a:latin typeface="Andalus" panose="02020603050405020304" pitchFamily="18" charset="-78"/>
                <a:cs typeface="Andalus" panose="02020603050405020304" pitchFamily="18" charset="-78"/>
              </a:rPr>
              <a:t>sagittal </a:t>
            </a:r>
            <a:r>
              <a:rPr lang="en-GB" sz="2400" dirty="0">
                <a:latin typeface="Andalus" panose="02020603050405020304" pitchFamily="18" charset="-78"/>
                <a:cs typeface="Andalus" panose="02020603050405020304" pitchFamily="18" charset="-78"/>
              </a:rPr>
              <a:t>MRI </a:t>
            </a:r>
            <a:r>
              <a:rPr lang="en-GB" sz="2400" dirty="0" smtClean="0">
                <a:latin typeface="Andalus" panose="02020603050405020304" pitchFamily="18" charset="-78"/>
                <a:cs typeface="Andalus" panose="02020603050405020304" pitchFamily="18" charset="-78"/>
              </a:rPr>
              <a:t> &gt;&gt;&gt; thinning </a:t>
            </a:r>
            <a:r>
              <a:rPr lang="en-GB" sz="2400" dirty="0">
                <a:latin typeface="Andalus" panose="02020603050405020304" pitchFamily="18" charset="-78"/>
                <a:cs typeface="Andalus" panose="02020603050405020304" pitchFamily="18" charset="-78"/>
              </a:rPr>
              <a:t>of the corpus callosum </a:t>
            </a:r>
            <a:r>
              <a:rPr lang="en-GB" sz="2400" dirty="0" smtClean="0">
                <a:latin typeface="Andalus" panose="02020603050405020304" pitchFamily="18" charset="-78"/>
                <a:cs typeface="Andalus" panose="02020603050405020304" pitchFamily="18" charset="-78"/>
              </a:rPr>
              <a:t>and/or </a:t>
            </a:r>
            <a:r>
              <a:rPr lang="en-GB" sz="2400" dirty="0">
                <a:latin typeface="Andalus" panose="02020603050405020304" pitchFamily="18" charset="-78"/>
                <a:cs typeface="Andalus" panose="02020603050405020304" pitchFamily="18" charset="-78"/>
              </a:rPr>
              <a:t>upward bowing of the corpus callosum</a:t>
            </a:r>
            <a:endParaRPr lang="en-US" sz="2400" dirty="0">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12892231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28503" y="529997"/>
            <a:ext cx="8366351" cy="5297471"/>
          </a:xfrm>
          <a:prstGeom prst="rect">
            <a:avLst/>
          </a:prstGeom>
        </p:spPr>
      </p:pic>
    </p:spTree>
    <p:extLst>
      <p:ext uri="{BB962C8B-B14F-4D97-AF65-F5344CB8AC3E}">
        <p14:creationId xmlns:p14="http://schemas.microsoft.com/office/powerpoint/2010/main" val="13072735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015E39E-2F93-426F-8F5B-815273F4B75F}"/>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426720" y="998537"/>
            <a:ext cx="4862513" cy="48609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dmission CT scan showing triventricular hydrocephalus. | Download ...">
            <a:extLst>
              <a:ext uri="{FF2B5EF4-FFF2-40B4-BE49-F238E27FC236}">
                <a16:creationId xmlns:a16="http://schemas.microsoft.com/office/drawing/2014/main" id="{1E4CCFBC-365C-4127-9DB2-D73DEC1EBB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0264" y="1013891"/>
            <a:ext cx="6086075" cy="4830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544710"/>
      </p:ext>
    </p:extLst>
  </p:cSld>
  <p:clrMapOvr>
    <a:masterClrMapping/>
  </p:clrMapOvr>
  <mc:AlternateContent xmlns:mc="http://schemas.openxmlformats.org/markup-compatibility/2006" xmlns:p14="http://schemas.microsoft.com/office/powerpoint/2010/main">
    <mc:Choice Requires="p14">
      <p:transition spd="slow" p14:dur="2000" advTm="57578"/>
    </mc:Choice>
    <mc:Fallback xmlns="">
      <p:transition spd="slow" advTm="57578"/>
    </mc:Fallback>
  </mc:AlternateContent>
  <p:timing>
    <p:tnLst>
      <p:par>
        <p:cTn id="1" dur="indefinite" restart="never" nodeType="tmRoot"/>
      </p:par>
    </p:tnLst>
  </p:timing>
  <p:extLst mod="1">
    <p:ext uri="{3A86A75C-4F4B-4683-9AE1-C65F6400EC91}">
      <p14:laserTraceLst xmlns:p14="http://schemas.microsoft.com/office/powerpoint/2010/main">
        <p14:tracePtLst>
          <p14:tracePt t="1201" x="7213600" y="6699250"/>
          <p14:tracePt t="1232" x="7200900" y="6832600"/>
          <p14:tracePt t="1264" x="7194550" y="6851650"/>
          <p14:tracePt t="1295" x="7207250" y="6851650"/>
          <p14:tracePt t="1326" x="7258050" y="6851650"/>
          <p14:tracePt t="1358" x="7366000" y="6851650"/>
          <p14:tracePt t="1388" x="7531100" y="6838950"/>
          <p14:tracePt t="1419" x="7702550" y="6781800"/>
          <p14:tracePt t="1451" x="7791450" y="6692900"/>
          <p14:tracePt t="1482" x="7912100" y="6496050"/>
          <p14:tracePt t="1513" x="8039100" y="6197600"/>
          <p14:tracePt t="1545" x="8140700" y="5924550"/>
          <p14:tracePt t="1576" x="8223250" y="5607050"/>
          <p14:tracePt t="1607" x="8242300" y="5397500"/>
          <p14:tracePt t="1639" x="8185150" y="5111750"/>
          <p14:tracePt t="1655" x="8089900" y="4927600"/>
          <p14:tracePt t="1686" x="7854950" y="4508500"/>
          <p14:tracePt t="1716" x="7404100" y="4000500"/>
          <p14:tracePt t="1747" x="6896100" y="3708400"/>
          <p14:tracePt t="1780" x="6642100" y="3651250"/>
          <p14:tracePt t="1810" x="6572250" y="3657600"/>
          <p14:tracePt t="1841" x="6515100" y="3695700"/>
          <p14:tracePt t="1873" x="6470650" y="3721100"/>
          <p14:tracePt t="1904" x="6375400" y="3784600"/>
          <p14:tracePt t="1935" x="6223000" y="3841750"/>
          <p14:tracePt t="1967" x="6007100" y="3911600"/>
          <p14:tracePt t="1998" x="5854700" y="3949700"/>
          <p14:tracePt t="2029" x="5803900" y="3968750"/>
          <p14:tracePt t="3154" x="5797550" y="3987800"/>
          <p14:tracePt t="3185" x="5784850" y="4152900"/>
          <p14:tracePt t="3216" x="5784850" y="4229100"/>
          <p14:tracePt t="3247" x="5784850" y="4254500"/>
          <p14:tracePt t="3279" x="5784850" y="4260850"/>
          <p14:tracePt t="3546" x="5784850" y="4019550"/>
          <p14:tracePt t="3576" x="5715000" y="3740150"/>
          <p14:tracePt t="3608" x="5575300" y="3498850"/>
          <p14:tracePt t="3639" x="5416550" y="3276600"/>
          <p14:tracePt t="3655" x="5321300" y="3136900"/>
          <p14:tracePt t="3685" x="5207000" y="2971800"/>
          <p14:tracePt t="3716" x="5080000" y="2825750"/>
          <p14:tracePt t="3748" x="4940300" y="2641600"/>
          <p14:tracePt t="3779" x="4730750" y="2444750"/>
          <p14:tracePt t="3810" x="4565650" y="2305050"/>
          <p14:tracePt t="3842" x="4438650" y="2197100"/>
          <p14:tracePt t="3873" x="4311650" y="2120900"/>
          <p14:tracePt t="3904" x="4216400" y="2063750"/>
          <p14:tracePt t="3935" x="4114800" y="2000250"/>
          <p14:tracePt t="3967" x="3981450" y="1917700"/>
          <p14:tracePt t="3997" x="3854450" y="1854200"/>
          <p14:tracePt t="4030" x="3771900" y="1822450"/>
          <p14:tracePt t="4060" x="3683000" y="1790700"/>
          <p14:tracePt t="4091" x="3448050" y="1727200"/>
          <p14:tracePt t="4123" x="3187700" y="1689100"/>
          <p14:tracePt t="4154" x="3028950" y="1676400"/>
          <p14:tracePt t="4185" x="2997200" y="1695450"/>
          <p14:tracePt t="4217" x="2762250" y="1765300"/>
          <p14:tracePt t="4248" x="2495550" y="1841500"/>
          <p14:tracePt t="4279" x="2235200" y="1930400"/>
          <p14:tracePt t="4311" x="2057400" y="2032000"/>
          <p14:tracePt t="4341" x="1924050" y="2146300"/>
          <p14:tracePt t="4372" x="1746250" y="2368550"/>
          <p14:tracePt t="4404" x="1504950" y="2730500"/>
          <p14:tracePt t="4435" x="1308100" y="3054350"/>
          <p14:tracePt t="4466" x="1149350" y="3600450"/>
          <p14:tracePt t="4498" x="1060450" y="4095750"/>
          <p14:tracePt t="4529" x="1098550" y="4483100"/>
          <p14:tracePt t="4560" x="1193800" y="4730750"/>
          <p14:tracePt t="4592" x="1295400" y="4933950"/>
          <p14:tracePt t="4623" x="1422400" y="5073650"/>
          <p14:tracePt t="4654" x="1543050" y="5168900"/>
          <p14:tracePt t="4685" x="1733550" y="5302250"/>
          <p14:tracePt t="4717" x="2025650" y="5441950"/>
          <p14:tracePt t="4747" x="2552700" y="5581650"/>
          <p14:tracePt t="4779" x="3054350" y="5651500"/>
          <p14:tracePt t="4811" x="3352800" y="5626100"/>
          <p14:tracePt t="4841" x="3632200" y="5473700"/>
          <p14:tracePt t="4873" x="3879850" y="5283200"/>
          <p14:tracePt t="4904" x="4057650" y="5086350"/>
          <p14:tracePt t="4935" x="4197350" y="4870450"/>
          <p14:tracePt t="4967" x="4425950" y="4337050"/>
          <p14:tracePt t="4998" x="4616450" y="3790950"/>
          <p14:tracePt t="5029" x="4648200" y="3435350"/>
          <p14:tracePt t="5060" x="4648200" y="3175000"/>
          <p14:tracePt t="5091" x="4610100" y="2870200"/>
          <p14:tracePt t="5122" x="4540250" y="2609850"/>
          <p14:tracePt t="5154" x="4464050" y="2393950"/>
          <p14:tracePt t="5185" x="4356100" y="2146300"/>
          <p14:tracePt t="5216" x="4248150" y="1962150"/>
          <p14:tracePt t="5248" x="4152900" y="1854200"/>
          <p14:tracePt t="5279" x="4083050" y="1816100"/>
          <p14:tracePt t="5310" x="3968750" y="1784350"/>
          <p14:tracePt t="5342" x="3676650" y="1701800"/>
          <p14:tracePt t="5373" x="3429000" y="1638300"/>
          <p14:tracePt t="5404" x="3238500" y="1619250"/>
          <p14:tracePt t="5435" x="3079750" y="1619250"/>
          <p14:tracePt t="5467" x="2978150" y="1651000"/>
          <p14:tracePt t="5498" x="2946400" y="1676400"/>
          <p14:tracePt t="6576" x="2933700" y="1689100"/>
          <p14:tracePt t="6608" x="2889250" y="1720850"/>
          <p14:tracePt t="6639" x="2863850" y="1733550"/>
          <p14:tracePt t="6669" x="2857500" y="1733550"/>
          <p14:tracePt t="7827" x="2800350" y="1765300"/>
          <p14:tracePt t="7857" x="2724150" y="1797050"/>
          <p14:tracePt t="7888" x="2616200" y="1854200"/>
          <p14:tracePt t="7920" x="2482850" y="1917700"/>
          <p14:tracePt t="7951" x="2393950" y="1987550"/>
          <p14:tracePt t="7982" x="2311400" y="2089150"/>
          <p14:tracePt t="8014" x="2209800" y="2330450"/>
          <p14:tracePt t="8045" x="2133600" y="2628900"/>
          <p14:tracePt t="8075" x="2127250" y="2901950"/>
          <p14:tracePt t="8108" x="2146300" y="3276600"/>
          <p14:tracePt t="8138" x="2298700" y="3638550"/>
          <p14:tracePt t="8155" x="2387600" y="3759200"/>
          <p14:tracePt t="8185" x="2565400" y="3930650"/>
          <p14:tracePt t="8216" x="2660650" y="4006850"/>
          <p14:tracePt t="8248" x="2711450" y="4025900"/>
          <p14:tracePt t="8279" x="2838450" y="4025900"/>
          <p14:tracePt t="8310" x="2997200" y="4006850"/>
          <p14:tracePt t="8342" x="3219450" y="3975100"/>
          <p14:tracePt t="8373" x="3429000" y="3943350"/>
          <p14:tracePt t="8404" x="3473450" y="3937000"/>
          <p14:tracePt t="8435" x="3479800" y="3937000"/>
          <p14:tracePt t="8498" x="3505200" y="3930650"/>
          <p14:tracePt t="8529" x="3530600" y="3917950"/>
          <p14:tracePt t="8560" x="3581400" y="3886200"/>
          <p14:tracePt t="8591" x="3632200" y="3854450"/>
          <p14:tracePt t="8623" x="3689350" y="3803650"/>
          <p14:tracePt t="8654" x="3733800" y="3759200"/>
          <p14:tracePt t="8685" x="3803650" y="3651250"/>
          <p14:tracePt t="8717" x="3835400" y="3556000"/>
          <p14:tracePt t="8748" x="3860800" y="3460750"/>
          <p14:tracePt t="8779" x="3879850" y="3365500"/>
          <p14:tracePt t="8811" x="3879850" y="3257550"/>
          <p14:tracePt t="8842" x="3873500" y="3124200"/>
          <p14:tracePt t="8872" x="3860800" y="2997200"/>
          <p14:tracePt t="8904" x="3803650" y="2838450"/>
          <p14:tracePt t="8935" x="3721100" y="2686050"/>
          <p14:tracePt t="8966" x="3644900" y="2571750"/>
          <p14:tracePt t="8998" x="3549650" y="2457450"/>
          <p14:tracePt t="9029" x="3422650" y="2330450"/>
          <p14:tracePt t="9060" x="3308350" y="2241550"/>
          <p14:tracePt t="9092" x="3238500" y="2184400"/>
          <p14:tracePt t="9123" x="3187700" y="2146300"/>
          <p14:tracePt t="9154" x="3136900" y="2127250"/>
          <p14:tracePt t="9185" x="3067050" y="2095500"/>
          <p14:tracePt t="9216" x="3035300" y="2089150"/>
          <p14:tracePt t="9247" x="3028950" y="2089150"/>
          <p14:tracePt t="9279" x="3016250" y="2089150"/>
          <p14:tracePt t="9310" x="2952750" y="2089150"/>
          <p14:tracePt t="9341" x="2787650" y="2089150"/>
          <p14:tracePt t="9373" x="2686050" y="2089150"/>
          <p14:tracePt t="9404" x="2667000" y="2089150"/>
          <p14:tracePt t="9451" x="2641600" y="2108200"/>
          <p14:tracePt t="9482" x="2584450" y="2146300"/>
          <p14:tracePt t="9514" x="2552700" y="2171700"/>
          <p14:tracePt t="9545" x="2482850" y="2241550"/>
          <p14:tracePt t="9576" x="2444750" y="2286000"/>
          <p14:tracePt t="9607" x="2406650" y="2343150"/>
          <p14:tracePt t="9639" x="2381250" y="2400300"/>
          <p14:tracePt t="9654" x="2355850" y="2457450"/>
          <p14:tracePt t="9669" x="2330450" y="2520950"/>
          <p14:tracePt t="9701" x="2279650" y="2686050"/>
          <p14:tracePt t="9732" x="2235200" y="2870200"/>
          <p14:tracePt t="9763" x="2178050" y="3105150"/>
          <p14:tracePt t="9795" x="2139950" y="3397250"/>
          <p14:tracePt t="9826" x="2127250" y="3714750"/>
          <p14:tracePt t="9857" x="2139950" y="4013200"/>
          <p14:tracePt t="9889" x="2241550" y="4197350"/>
          <p14:tracePt t="9919" x="2413000" y="4375150"/>
          <p14:tracePt t="9951" x="2584450" y="4457700"/>
          <p14:tracePt t="9983" x="2774950" y="4514850"/>
          <p14:tracePt t="10013" x="2914650" y="4540250"/>
          <p14:tracePt t="10044" x="3073400" y="4559300"/>
          <p14:tracePt t="10076" x="3213100" y="4578350"/>
          <p14:tracePt t="10107" x="3333750" y="4578350"/>
          <p14:tracePt t="10138" x="3498850" y="4552950"/>
          <p14:tracePt t="10155" x="3581400" y="4540250"/>
          <p14:tracePt t="10185" x="3727450" y="4489450"/>
          <p14:tracePt t="10217" x="3892550" y="4387850"/>
          <p14:tracePt t="10248" x="4044950" y="4235450"/>
          <p14:tracePt t="10279" x="4159250" y="4044950"/>
          <p14:tracePt t="10311" x="4235450" y="3860800"/>
          <p14:tracePt t="10342" x="4273550" y="3752850"/>
          <p14:tracePt t="10372" x="4330700" y="3524250"/>
          <p14:tracePt t="10404" x="4343400" y="3321050"/>
          <p14:tracePt t="10435" x="4337050" y="3079750"/>
          <p14:tracePt t="10466" x="4305300" y="2876550"/>
          <p14:tracePt t="10498" x="4248150" y="2673350"/>
          <p14:tracePt t="10529" x="4171950" y="2495550"/>
          <p14:tracePt t="10560" x="4057650" y="2317750"/>
          <p14:tracePt t="10592" x="3968750" y="2203450"/>
          <p14:tracePt t="10623" x="3886200" y="2114550"/>
          <p14:tracePt t="10639" x="3854450" y="2089150"/>
          <p14:tracePt t="10669" x="3810000" y="2057400"/>
          <p14:tracePt t="10700" x="3727450" y="2032000"/>
          <p14:tracePt t="10732" x="3594100" y="1987550"/>
          <p14:tracePt t="10763" x="3448050" y="1955800"/>
          <p14:tracePt t="10794" x="3352800" y="1955800"/>
          <p14:tracePt t="10826" x="3289300" y="1955800"/>
          <p14:tracePt t="10857" x="3187700" y="1981200"/>
          <p14:tracePt t="10888" x="3022600" y="2032000"/>
          <p14:tracePt t="10920" x="2895600" y="2101850"/>
          <p14:tracePt t="10951" x="2787650" y="2178050"/>
          <p14:tracePt t="10982" x="2705100" y="2247900"/>
          <p14:tracePt t="11014" x="2565400" y="2400300"/>
          <p14:tracePt t="11045" x="2406650" y="2635250"/>
          <p14:tracePt t="11075" x="2292350" y="2889250"/>
          <p14:tracePt t="11107" x="2228850" y="3149600"/>
          <p14:tracePt t="11138" x="2216150" y="3473450"/>
          <p14:tracePt t="11158" x="2216150" y="3619500"/>
          <p14:tracePt t="11185" x="2222500" y="3937000"/>
          <p14:tracePt t="11216" x="2279650" y="4235450"/>
          <p14:tracePt t="11251" x="2368550" y="4489450"/>
          <p14:tracePt t="11280" x="2482850" y="4673600"/>
          <p14:tracePt t="11311" x="2597150" y="4775200"/>
          <p14:tracePt t="11326" x="2628900" y="4794250"/>
          <p14:tracePt t="11357" x="2781300" y="4845050"/>
          <p14:tracePt t="11389" x="3003550" y="4876800"/>
          <p14:tracePt t="11420" x="3206750" y="4908550"/>
          <p14:tracePt t="11451" x="3257550" y="4914900"/>
          <p14:tracePt t="11482" x="3263900" y="4914900"/>
          <p14:tracePt t="11701" x="3270250" y="4914900"/>
          <p14:tracePt t="14421" x="3257550" y="4794250"/>
          <p14:tracePt t="14450" x="3238500" y="4629150"/>
          <p14:tracePt t="14482" x="3238500" y="4400550"/>
          <p14:tracePt t="14513" x="3219450" y="4254500"/>
          <p14:tracePt t="14544" x="3219450" y="4222750"/>
          <p14:tracePt t="14623" x="3206750" y="4152900"/>
          <p14:tracePt t="14654" x="3200400" y="4127500"/>
          <p14:tracePt t="14685" x="3200400" y="4057650"/>
          <p14:tracePt t="14717" x="3187700" y="3949700"/>
          <p14:tracePt t="14748" x="3130550" y="3714750"/>
          <p14:tracePt t="14778" x="3073400" y="3619500"/>
          <p14:tracePt t="14810" x="3067050" y="3613150"/>
          <p14:tracePt t="14872" x="3054350" y="3600450"/>
          <p14:tracePt t="14904" x="3048000" y="3581400"/>
          <p14:tracePt t="14935" x="3048000" y="3568700"/>
          <p14:tracePt t="14966" x="3041650" y="3543300"/>
          <p14:tracePt t="14998" x="3016250" y="3448050"/>
          <p14:tracePt t="15029" x="2908300" y="3175000"/>
          <p14:tracePt t="15060" x="2851150" y="3054350"/>
          <p14:tracePt t="15092" x="2832100" y="3016250"/>
          <p14:tracePt t="15139" x="2832100" y="3009900"/>
          <p14:tracePt t="15826" x="2832100" y="2971800"/>
          <p14:tracePt t="15857" x="2832100" y="2946400"/>
          <p14:tracePt t="15967" x="2813050" y="2857500"/>
          <p14:tracePt t="15997" x="2794000" y="2749550"/>
          <p14:tracePt t="16029" x="2787650" y="2711450"/>
          <p14:tracePt t="16060" x="2781300" y="2686050"/>
          <p14:tracePt t="16091" x="2774950" y="2647950"/>
          <p14:tracePt t="16123" x="2768600" y="2609850"/>
          <p14:tracePt t="16154" x="2768600" y="2590800"/>
          <p14:tracePt t="16185" x="2762250" y="2578100"/>
          <p14:tracePt t="16217" x="2749550" y="2552700"/>
          <p14:tracePt t="16248" x="2736850" y="2533650"/>
          <p14:tracePt t="16278" x="2724150" y="2527300"/>
          <p14:tracePt t="16310" x="2717800" y="2508250"/>
          <p14:tracePt t="16357" x="2711450" y="2489200"/>
          <p14:tracePt t="16388" x="2705100" y="2482850"/>
          <p14:tracePt t="16419" x="2698750" y="2476500"/>
          <p14:tracePt t="16451" x="2654300" y="2444750"/>
          <p14:tracePt t="16482" x="2597150" y="2406650"/>
          <p14:tracePt t="16513" x="2546350" y="2381250"/>
          <p14:tracePt t="16545" x="2533650" y="2374900"/>
          <p14:tracePt t="16592" x="2514600" y="2374900"/>
          <p14:tracePt t="16623" x="2476500" y="2374900"/>
          <p14:tracePt t="16654" x="2425700" y="2374900"/>
          <p14:tracePt t="16685" x="2406650" y="2374900"/>
          <p14:tracePt t="16732" x="2387600" y="2387600"/>
          <p14:tracePt t="16764" x="2349500" y="2425700"/>
          <p14:tracePt t="16794" x="2324100" y="2451100"/>
          <p14:tracePt t="16826" x="2311400" y="2476500"/>
          <p14:tracePt t="16857" x="2311400" y="2508250"/>
          <p14:tracePt t="16888" x="2305050" y="2546350"/>
          <p14:tracePt t="16920" x="2298700" y="2597150"/>
          <p14:tracePt t="16951" x="2298700" y="2654300"/>
          <p14:tracePt t="16982" x="2298700" y="2711450"/>
          <p14:tracePt t="17014" x="2298700" y="2768600"/>
          <p14:tracePt t="17044" x="2298700" y="2825750"/>
          <p14:tracePt t="17075" x="2292350" y="2889250"/>
          <p14:tracePt t="17108" x="2286000" y="2946400"/>
          <p14:tracePt t="17138" x="2266950" y="3028950"/>
          <p14:tracePt t="17155" x="2254250" y="3073400"/>
          <p14:tracePt t="17185" x="2216150" y="3143250"/>
          <p14:tracePt t="17216" x="2178050" y="3213100"/>
          <p14:tracePt t="17248" x="2146300" y="3282950"/>
          <p14:tracePt t="17279" x="2101850" y="3371850"/>
          <p14:tracePt t="17310" x="2070100" y="3460750"/>
          <p14:tracePt t="17342" x="2051050" y="3600450"/>
          <p14:tracePt t="17373" x="2038350" y="3733800"/>
          <p14:tracePt t="17404" x="2038350" y="3917950"/>
          <p14:tracePt t="17435" x="2089150" y="4121150"/>
          <p14:tracePt t="17466" x="2159000" y="4286250"/>
          <p14:tracePt t="17497" x="2235200" y="4394200"/>
          <p14:tracePt t="17529" x="2336800" y="4495800"/>
          <p14:tracePt t="17560" x="2451100" y="4578350"/>
          <p14:tracePt t="17591" x="2482850" y="4591050"/>
          <p14:tracePt t="17623" x="2508250" y="4591050"/>
          <p14:tracePt t="17654" x="2540000" y="4559300"/>
          <p14:tracePt t="17685" x="2590800" y="4495800"/>
          <p14:tracePt t="17717" x="2628900" y="4445000"/>
          <p14:tracePt t="17748" x="2660650" y="4375150"/>
          <p14:tracePt t="17778" x="2692400" y="4311650"/>
          <p14:tracePt t="17810" x="2717800" y="4241800"/>
          <p14:tracePt t="17841" x="2743200" y="4165600"/>
          <p14:tracePt t="17872" x="2768600" y="4083050"/>
          <p14:tracePt t="17904" x="2813050" y="4006850"/>
          <p14:tracePt t="17935" x="2844800" y="3943350"/>
          <p14:tracePt t="17966" x="2857500" y="3924300"/>
          <p14:tracePt t="17998" x="2876550" y="3892550"/>
          <p14:tracePt t="18029" x="2901950" y="3867150"/>
          <p14:tracePt t="18060" x="2933700" y="3848100"/>
          <p14:tracePt t="18092" x="2952750" y="3841750"/>
          <p14:tracePt t="18139" x="2959100" y="3841750"/>
          <p14:tracePt t="18186" x="2978150" y="3905250"/>
          <p14:tracePt t="18216" x="2997200" y="4000500"/>
          <p14:tracePt t="18248" x="2997200" y="4083050"/>
          <p14:tracePt t="18279" x="2997200" y="4159250"/>
          <p14:tracePt t="18310" x="2997200" y="4229100"/>
          <p14:tracePt t="18341" x="3003550" y="4311650"/>
          <p14:tracePt t="18373" x="3016250" y="4387850"/>
          <p14:tracePt t="18404" x="3035300" y="4451350"/>
          <p14:tracePt t="18435" x="3073400" y="4533900"/>
          <p14:tracePt t="18467" x="3124200" y="4629150"/>
          <p14:tracePt t="18498" x="3187700" y="4692650"/>
          <p14:tracePt t="18528" x="3282950" y="4749800"/>
          <p14:tracePt t="18560" x="3397250" y="4787900"/>
          <p14:tracePt t="18591" x="3511550" y="4800600"/>
          <p14:tracePt t="18622" x="3594100" y="4800600"/>
          <p14:tracePt t="18654" x="3644900" y="4800600"/>
          <p14:tracePt t="18669" x="3670300" y="4800600"/>
          <p14:tracePt t="18702" x="3714750" y="4756150"/>
          <p14:tracePt t="18732" x="3765550" y="4699000"/>
          <p14:tracePt t="18763" x="3822700" y="4610100"/>
          <p14:tracePt t="18795" x="3854450" y="4495800"/>
          <p14:tracePt t="18826" x="3873500" y="4337050"/>
          <p14:tracePt t="18857" x="3873500" y="4133850"/>
          <p14:tracePt t="18889" x="3854450" y="3949700"/>
          <p14:tracePt t="18919" x="3803650" y="3771900"/>
          <p14:tracePt t="18951" x="3752850" y="3625850"/>
          <p14:tracePt t="18983" x="3702050" y="3517900"/>
          <p14:tracePt t="18999" x="3689350" y="3498850"/>
          <p14:tracePt t="19014" x="3663950" y="3460750"/>
          <p14:tracePt t="19044" x="3638550" y="3422650"/>
          <p14:tracePt t="19076" x="3619500" y="3384550"/>
          <p14:tracePt t="19107" x="3606800" y="3352800"/>
          <p14:tracePt t="19138" x="3600450" y="3308350"/>
          <p14:tracePt t="19155" x="3600450" y="3276600"/>
          <p14:tracePt t="19185" x="3600450" y="3187700"/>
          <p14:tracePt t="19217" x="3600450" y="3105150"/>
          <p14:tracePt t="19248" x="3600450" y="3016250"/>
          <p14:tracePt t="19278" x="3600450" y="2895600"/>
          <p14:tracePt t="19311" x="3600450" y="2806700"/>
          <p14:tracePt t="19341" x="3600450" y="2768600"/>
          <p14:tracePt t="19372" x="3594100" y="2717800"/>
          <p14:tracePt t="19404" x="3575050" y="2641600"/>
          <p14:tracePt t="19435" x="3556000" y="2578100"/>
          <p14:tracePt t="19466" x="3517900" y="2508250"/>
          <p14:tracePt t="19498" x="3498850" y="2470150"/>
          <p14:tracePt t="19529" x="3486150" y="2451100"/>
          <p14:tracePt t="19560" x="3479800" y="2451100"/>
          <p14:tracePt t="19592" x="3448050" y="2451100"/>
          <p14:tracePt t="19623" x="3365500" y="2451100"/>
          <p14:tracePt t="19654" x="3289300" y="2451100"/>
          <p14:tracePt t="19685" x="3200400" y="2451100"/>
          <p14:tracePt t="19716" x="3149600" y="2463800"/>
          <p14:tracePt t="19747" x="3105150" y="2495550"/>
          <p14:tracePt t="19780" x="3073400" y="2527300"/>
          <p14:tracePt t="19810" x="3028950" y="2565400"/>
          <p14:tracePt t="19841" x="3003550" y="2578100"/>
          <p14:tracePt t="19873" x="2984500" y="2578100"/>
          <p14:tracePt t="19904" x="2952750" y="2578100"/>
          <p14:tracePt t="19935" x="2933700" y="2578100"/>
          <p14:tracePt t="19967" x="2901950" y="2559050"/>
          <p14:tracePt t="20014" x="2876550" y="2533650"/>
          <p14:tracePt t="20044" x="2819400" y="2457450"/>
          <p14:tracePt t="20075" x="2743200" y="2374900"/>
          <p14:tracePt t="20107" x="2686050" y="2317750"/>
          <p14:tracePt t="20138" x="2635250" y="2273300"/>
          <p14:tracePt t="20155" x="2622550" y="2260600"/>
          <p14:tracePt t="20185" x="2603500" y="2241550"/>
          <p14:tracePt t="20216" x="2552700" y="2222500"/>
          <p14:tracePt t="20248" x="2482850" y="2222500"/>
          <p14:tracePt t="20279" x="2438400" y="2222500"/>
          <p14:tracePt t="20310" x="2400300" y="2222500"/>
          <p14:tracePt t="20342" x="2362200" y="2254250"/>
          <p14:tracePt t="20373" x="2298700" y="2311400"/>
          <p14:tracePt t="20404" x="2247900" y="2393950"/>
          <p14:tracePt t="20435" x="2228850" y="2451100"/>
          <p14:tracePt t="20466" x="2209800" y="2520950"/>
          <p14:tracePt t="20497" x="2203450" y="2597150"/>
          <p14:tracePt t="20529" x="2203450" y="2673350"/>
          <p14:tracePt t="20560" x="2203450" y="2749550"/>
          <p14:tracePt t="20591" x="2203450" y="2813050"/>
          <p14:tracePt t="20623" x="2203450" y="2870200"/>
          <p14:tracePt t="20654" x="2203450" y="2921000"/>
          <p14:tracePt t="20685" x="2203450" y="2990850"/>
          <p14:tracePt t="20717" x="2190750" y="3060700"/>
          <p14:tracePt t="20748" x="2178050" y="3136900"/>
          <p14:tracePt t="20778" x="2146300" y="3232150"/>
          <p14:tracePt t="20811" x="2120900" y="3314700"/>
          <p14:tracePt t="20841" x="2089150" y="3371850"/>
          <p14:tracePt t="20872" x="2063750" y="3429000"/>
          <p14:tracePt t="20904" x="2032000" y="3473450"/>
          <p14:tracePt t="20935" x="1993900" y="3536950"/>
          <p14:tracePt t="20966" x="1968500" y="3575050"/>
          <p14:tracePt t="20998" x="1930400" y="3657600"/>
          <p14:tracePt t="21029" x="1892300" y="3733800"/>
          <p14:tracePt t="21060" x="1873250" y="3841750"/>
          <p14:tracePt t="21092" x="1860550" y="3949700"/>
          <p14:tracePt t="21123" x="1860550" y="4070350"/>
          <p14:tracePt t="21153" x="1866900" y="4210050"/>
          <p14:tracePt t="21185" x="1905000" y="4305300"/>
          <p14:tracePt t="21216" x="1962150" y="4394200"/>
          <p14:tracePt t="21248" x="2032000" y="4483100"/>
          <p14:tracePt t="21279" x="2095500" y="4540250"/>
          <p14:tracePt t="21310" x="2152650" y="4565650"/>
          <p14:tracePt t="21341" x="2209800" y="4591050"/>
          <p14:tracePt t="21373" x="2247900" y="4591050"/>
          <p14:tracePt t="21404" x="2292350" y="4591050"/>
          <p14:tracePt t="21435" x="2368550" y="4559300"/>
          <p14:tracePt t="21467" x="2419350" y="4521200"/>
          <p14:tracePt t="21497" x="2482850" y="4476750"/>
          <p14:tracePt t="21528" x="2514600" y="4432300"/>
          <p14:tracePt t="21560" x="2565400" y="4349750"/>
          <p14:tracePt t="21591" x="2603500" y="4286250"/>
          <p14:tracePt t="21622" x="2628900" y="4229100"/>
          <p14:tracePt t="21654" x="2679700" y="4140200"/>
          <p14:tracePt t="21669" x="2705100" y="4102100"/>
          <p14:tracePt t="21701" x="2787650" y="3994150"/>
          <p14:tracePt t="21732" x="2876550" y="3905250"/>
          <p14:tracePt t="21763" x="2940050" y="3860800"/>
          <p14:tracePt t="21795" x="3003550" y="3854450"/>
          <p14:tracePt t="21826" x="3028950" y="3854450"/>
          <p14:tracePt t="21857" x="3035300" y="3854450"/>
          <p14:tracePt t="21889" x="3060700" y="3892550"/>
          <p14:tracePt t="21919" x="3098800" y="3987800"/>
          <p14:tracePt t="21951" x="3117850" y="4083050"/>
          <p14:tracePt t="21983" x="3117850" y="4159250"/>
          <p14:tracePt t="21998" x="3117850" y="4184650"/>
          <p14:tracePt t="22029" x="3117850" y="4273550"/>
          <p14:tracePt t="22060" x="3136900" y="4362450"/>
          <p14:tracePt t="22091" x="3162300" y="4445000"/>
          <p14:tracePt t="22123" x="3194050" y="4514850"/>
          <p14:tracePt t="22139" x="3213100" y="4540250"/>
          <p14:tracePt t="22170" x="3251200" y="4572000"/>
          <p14:tracePt t="22201" x="3295650" y="4591050"/>
          <p14:tracePt t="22232" x="3352800" y="4597400"/>
          <p14:tracePt t="22264" x="3416300" y="4603750"/>
          <p14:tracePt t="22295" x="3486150" y="4597400"/>
          <p14:tracePt t="22325" x="3549650" y="4578350"/>
          <p14:tracePt t="22357" x="3613150" y="4546600"/>
          <p14:tracePt t="22388" x="3651250" y="4514850"/>
          <p14:tracePt t="22419" x="3670300" y="4470400"/>
          <p14:tracePt t="22451" x="3683000" y="4419600"/>
          <p14:tracePt t="22482" x="3689350" y="4324350"/>
          <p14:tracePt t="22513" x="3689350" y="4203700"/>
          <p14:tracePt t="22545" x="3689350" y="4102100"/>
          <p14:tracePt t="22576" x="3689350" y="4006850"/>
          <p14:tracePt t="22607" x="3683000" y="3924300"/>
          <p14:tracePt t="22639" x="3651250" y="3759200"/>
          <p14:tracePt t="22669" x="3632200" y="3663950"/>
          <p14:tracePt t="22700" x="3606800" y="3492500"/>
          <p14:tracePt t="22732" x="3549650" y="3302000"/>
          <p14:tracePt t="22763" x="3524250" y="3155950"/>
          <p14:tracePt t="22794" x="3492500" y="3009900"/>
          <p14:tracePt t="22826" x="3460750" y="2857500"/>
          <p14:tracePt t="22857" x="3435350" y="2755900"/>
          <p14:tracePt t="22888" x="3429000" y="2743200"/>
          <p14:tracePt t="24342" x="3397250" y="2794000"/>
          <p14:tracePt t="24373" x="3371850" y="2838450"/>
          <p14:tracePt t="24420" x="3365500" y="2844800"/>
          <p14:tracePt t="24467" x="3340100" y="2736850"/>
          <p14:tracePt t="24498" x="3263900" y="2571750"/>
          <p14:tracePt t="24529" x="3200400" y="2501900"/>
          <p14:tracePt t="24560" x="3187700" y="2501900"/>
          <p14:tracePt t="24591" x="3111500" y="2540000"/>
          <p14:tracePt t="24622" x="3035300" y="2635250"/>
          <p14:tracePt t="24654" x="2952750" y="2730500"/>
          <p14:tracePt t="24685" x="2908300" y="2806700"/>
          <p14:tracePt t="24716" x="2901950" y="2806700"/>
          <p14:tracePt t="24763" x="2838450" y="2730500"/>
          <p14:tracePt t="24795" x="2736850" y="2546350"/>
          <p14:tracePt t="24826" x="2597150" y="2362200"/>
          <p14:tracePt t="24857" x="2552700" y="2317750"/>
          <p14:tracePt t="24936" x="2470150" y="2317750"/>
          <p14:tracePt t="24966" x="2362200" y="2362200"/>
          <p14:tracePt t="24997" x="2247900" y="2413000"/>
          <p14:tracePt t="25029" x="2171700" y="2476500"/>
          <p14:tracePt t="25060" x="2108200" y="2597150"/>
          <p14:tracePt t="25091" x="2006600" y="2825750"/>
          <p14:tracePt t="25123" x="1936750" y="3105150"/>
          <p14:tracePt t="25154" x="1905000" y="3416300"/>
          <p14:tracePt t="25185" x="1911350" y="3752850"/>
          <p14:tracePt t="25217" x="1968500" y="4070350"/>
          <p14:tracePt t="25248" x="2044700" y="4305300"/>
          <p14:tracePt t="25279" x="2095500" y="4406900"/>
          <p14:tracePt t="25311" x="2178050" y="4508500"/>
          <p14:tracePt t="25342" x="2247900" y="4552950"/>
          <p14:tracePt t="25372" x="2362200" y="4597400"/>
          <p14:tracePt t="25404" x="2540000" y="4610100"/>
          <p14:tracePt t="25435" x="2794000" y="4622800"/>
          <p14:tracePt t="25466" x="3035300" y="4622800"/>
          <p14:tracePt t="25498" x="3117850" y="4622800"/>
          <p14:tracePt t="25529" x="3175000" y="4591050"/>
          <p14:tracePt t="25560" x="3270250" y="4508500"/>
          <p14:tracePt t="25592" x="3321050" y="4445000"/>
          <p14:tracePt t="25623" x="3403600" y="4324350"/>
          <p14:tracePt t="25653" x="3492500" y="4191000"/>
          <p14:tracePt t="25685" x="3581400" y="3981450"/>
          <p14:tracePt t="25716" x="3644900" y="3752850"/>
          <p14:tracePt t="25747" x="3714750" y="3517900"/>
          <p14:tracePt t="25779" x="3784600" y="3276600"/>
          <p14:tracePt t="25810" x="3835400" y="3054350"/>
          <p14:tracePt t="25841" x="3848100" y="2806700"/>
          <p14:tracePt t="25873" x="3816350" y="2495550"/>
          <p14:tracePt t="25904" x="3670300" y="2146300"/>
          <p14:tracePt t="25935" x="3524250" y="1905000"/>
          <p14:tracePt t="25967" x="3467100" y="1835150"/>
          <p14:tracePt t="25997" x="3454400" y="1822450"/>
          <p14:tracePt t="26061" x="3416300" y="1822450"/>
          <p14:tracePt t="26091" x="3282950" y="1822450"/>
          <p14:tracePt t="26122" x="3130550" y="1822450"/>
          <p14:tracePt t="26154" x="2876550" y="1822450"/>
          <p14:tracePt t="26185" x="2590800" y="1822450"/>
          <p14:tracePt t="26216" x="2330450" y="1866900"/>
          <p14:tracePt t="26248" x="2070100" y="1993900"/>
          <p14:tracePt t="26279" x="1809750" y="2178050"/>
          <p14:tracePt t="26310" x="1714500" y="2317750"/>
          <p14:tracePt t="26342" x="1587500" y="2628900"/>
          <p14:tracePt t="26373" x="1524000" y="3187700"/>
          <p14:tracePt t="26405" x="1555750" y="3956050"/>
          <p14:tracePt t="26436" x="1784350" y="4597400"/>
          <p14:tracePt t="26467" x="2070100" y="4972050"/>
          <p14:tracePt t="26498" x="2292350" y="5175250"/>
          <p14:tracePt t="26529" x="2457450" y="5257800"/>
          <p14:tracePt t="26560" x="2584450" y="5283200"/>
          <p14:tracePt t="26592" x="2768600" y="5283200"/>
          <p14:tracePt t="26623" x="2927350" y="5257800"/>
          <p14:tracePt t="26654" x="3048000" y="5194300"/>
          <p14:tracePt t="26685" x="3225800" y="5048250"/>
          <p14:tracePt t="26717" x="3340100" y="4889500"/>
          <p14:tracePt t="26748" x="3435350" y="4699000"/>
          <p14:tracePt t="26780" x="3511550" y="4413250"/>
          <p14:tracePt t="26811" x="3536950" y="4210050"/>
          <p14:tracePt t="26841" x="3536950" y="4114800"/>
          <p14:tracePt t="26873" x="3536950" y="4013200"/>
          <p14:tracePt t="26904" x="3536950" y="3930650"/>
          <p14:tracePt t="26935" x="3536950" y="3867150"/>
          <p14:tracePt t="26967" x="3536950" y="3841750"/>
          <p14:tracePt t="26999" x="3524250" y="3797300"/>
          <p14:tracePt t="27014" x="3517900" y="3778250"/>
          <p14:tracePt t="27045" x="3473450" y="3676650"/>
          <p14:tracePt t="27076" x="3460750" y="3651250"/>
          <p14:tracePt t="27107" x="3460750" y="3644900"/>
          <p14:tracePt t="28201" x="3422650" y="3683000"/>
          <p14:tracePt t="28232" x="3409950" y="3702050"/>
          <p14:tracePt t="28263" x="3397250" y="3740150"/>
          <p14:tracePt t="28295" x="3384550" y="3816350"/>
          <p14:tracePt t="28327" x="3384550" y="3879850"/>
          <p14:tracePt t="28341" x="3384550" y="3898900"/>
          <p14:tracePt t="28373" x="3390900" y="3943350"/>
          <p14:tracePt t="28404" x="3403600" y="3949700"/>
          <p14:tracePt t="29109" x="3403600" y="3962400"/>
          <p14:tracePt t="29138" x="3403600" y="4013200"/>
          <p14:tracePt t="29155" x="3403600" y="4019550"/>
          <p14:tracePt t="29483" x="3384550" y="3981450"/>
          <p14:tracePt t="29513" x="3359150" y="3937000"/>
          <p14:tracePt t="29545" x="3346450" y="3911600"/>
          <p14:tracePt t="29576" x="3340100" y="3898900"/>
          <p14:tracePt t="29607" x="3340100" y="3892550"/>
          <p14:tracePt t="29654" x="3333750" y="3886200"/>
          <p14:tracePt t="29748" x="3321050" y="3854450"/>
          <p14:tracePt t="29779" x="3289300" y="3759200"/>
          <p14:tracePt t="29810" x="3263900" y="3644900"/>
          <p14:tracePt t="29841" x="3257550" y="3530600"/>
          <p14:tracePt t="29873" x="3232150" y="3397250"/>
          <p14:tracePt t="29904" x="3213100" y="3263900"/>
          <p14:tracePt t="29935" x="3213100" y="3219450"/>
          <p14:tracePt t="29967" x="3206750" y="3194050"/>
          <p14:tracePt t="29998" x="3200400" y="3168650"/>
          <p14:tracePt t="30029" x="3200400" y="3136900"/>
          <p14:tracePt t="30060" x="3200400" y="3092450"/>
          <p14:tracePt t="30092" x="3200400" y="3016250"/>
          <p14:tracePt t="30122" x="3206750" y="2946400"/>
          <p14:tracePt t="30154" x="3238500" y="2876550"/>
          <p14:tracePt t="30185" x="3276600" y="2819400"/>
          <p14:tracePt t="30216" x="3308350" y="2781300"/>
          <p14:tracePt t="30248" x="3327400" y="2755900"/>
          <p14:tracePt t="30279" x="3365500" y="2736850"/>
          <p14:tracePt t="30326" x="3384550" y="2724150"/>
          <p14:tracePt t="30357" x="3397250" y="2717800"/>
          <p14:tracePt t="30389" x="3409950" y="2717800"/>
          <p14:tracePt t="30467" x="3429000" y="2730500"/>
          <p14:tracePt t="30498" x="3479800" y="2794000"/>
          <p14:tracePt t="30530" x="3517900" y="2851150"/>
          <p14:tracePt t="30560" x="3530600" y="2870200"/>
          <p14:tracePt t="30591" x="3530600" y="2876550"/>
          <p14:tracePt t="30623" x="3530600" y="2895600"/>
          <p14:tracePt t="30655" x="3536950" y="2933700"/>
          <p14:tracePt t="30685" x="3536950" y="2971800"/>
          <p14:tracePt t="30717" x="3536950" y="3022600"/>
          <p14:tracePt t="30748" x="3536950" y="3060700"/>
          <p14:tracePt t="30779" x="3530600" y="3117850"/>
          <p14:tracePt t="30811" x="3524250" y="3149600"/>
          <p14:tracePt t="30841" x="3524250" y="3181350"/>
          <p14:tracePt t="30872" x="3511550" y="3238500"/>
          <p14:tracePt t="30904" x="3511550" y="3308350"/>
          <p14:tracePt t="30935" x="3511550" y="3384550"/>
          <p14:tracePt t="30967" x="3524250" y="3460750"/>
          <p14:tracePt t="30983" x="3543300" y="3498850"/>
          <p14:tracePt t="30998" x="3549650" y="3517900"/>
          <p14:tracePt t="31029" x="3568700" y="3556000"/>
          <p14:tracePt t="31060" x="3581400" y="3594100"/>
          <p14:tracePt t="31092" x="3594100" y="3638550"/>
          <p14:tracePt t="31123" x="3613150" y="3702050"/>
          <p14:tracePt t="31154" x="3638550" y="3778250"/>
          <p14:tracePt t="31186" x="3663950" y="3848100"/>
          <p14:tracePt t="31217" x="3676650" y="3924300"/>
          <p14:tracePt t="31247" x="3683000" y="4000500"/>
          <p14:tracePt t="31279" x="3683000" y="4064000"/>
          <p14:tracePt t="31311" x="3683000" y="4127500"/>
          <p14:tracePt t="31341" x="3683000" y="4165600"/>
          <p14:tracePt t="31373" x="3683000" y="4203700"/>
          <p14:tracePt t="31404" x="3670300" y="4235450"/>
          <p14:tracePt t="31435" x="3657600" y="4254500"/>
          <p14:tracePt t="31467" x="3651250" y="4279900"/>
          <p14:tracePt t="31498" x="3638550" y="4298950"/>
          <p14:tracePt t="31529" x="3625850" y="4318000"/>
          <p14:tracePt t="31561" x="3613150" y="4330700"/>
          <p14:tracePt t="31592" x="3594100" y="4343400"/>
          <p14:tracePt t="31623" x="3575050" y="4349750"/>
          <p14:tracePt t="31655" x="3568700" y="4349750"/>
          <p14:tracePt t="31685" x="3562350" y="4349750"/>
          <p14:tracePt t="31716" x="3556000" y="4349750"/>
          <p14:tracePt t="31748" x="3530600" y="4343400"/>
          <p14:tracePt t="31779" x="3492500" y="4311650"/>
          <p14:tracePt t="31810" x="3441700" y="4260850"/>
          <p14:tracePt t="31842" x="3403600" y="4222750"/>
          <p14:tracePt t="31873" x="3384550" y="4197350"/>
          <p14:tracePt t="31904" x="3359150" y="4152900"/>
          <p14:tracePt t="31936" x="3314700" y="4070350"/>
          <p14:tracePt t="31967" x="3238500" y="3968750"/>
          <p14:tracePt t="31997" x="3200400" y="3911600"/>
          <p14:tracePt t="32029" x="3168650" y="3879850"/>
          <p14:tracePt t="32060" x="3162300" y="3860800"/>
          <p14:tracePt t="32091" x="3143250" y="3841750"/>
          <p14:tracePt t="32123" x="3111500" y="3822700"/>
          <p14:tracePt t="32154" x="3079750" y="3803650"/>
          <p14:tracePt t="32185" x="3054350" y="3797300"/>
          <p14:tracePt t="32217" x="3022600" y="3797300"/>
          <p14:tracePt t="32248" x="2971800" y="3810000"/>
          <p14:tracePt t="32279" x="2927350" y="3829050"/>
          <p14:tracePt t="32311" x="2882900" y="3848100"/>
          <p14:tracePt t="32342" x="2857500" y="3860800"/>
          <p14:tracePt t="32372" x="2806700" y="3892550"/>
          <p14:tracePt t="32404" x="2768600" y="3930650"/>
          <p14:tracePt t="32435" x="2717800" y="3981450"/>
          <p14:tracePt t="32467" x="2673350" y="4032250"/>
          <p14:tracePt t="32498" x="2641600" y="4070350"/>
          <p14:tracePt t="32529" x="2622550" y="4095750"/>
          <p14:tracePt t="32560" x="2609850" y="4121150"/>
          <p14:tracePt t="32592" x="2597150" y="4140200"/>
          <p14:tracePt t="32623" x="2578100" y="4165600"/>
          <p14:tracePt t="32654" x="2571750" y="4184650"/>
          <p14:tracePt t="32686" x="2552700" y="4216400"/>
          <p14:tracePt t="32717" x="2527300" y="4248150"/>
          <p14:tracePt t="32748" x="2508250" y="4279900"/>
          <p14:tracePt t="32780" x="2495550" y="4292600"/>
          <p14:tracePt t="32810" x="2482850" y="4311650"/>
          <p14:tracePt t="32841" x="2470150" y="4324350"/>
          <p14:tracePt t="32873" x="2457450" y="4330700"/>
          <p14:tracePt t="32904" x="2432050" y="4337050"/>
          <p14:tracePt t="32935" x="2419350" y="4343400"/>
          <p14:tracePt t="32967" x="2393950" y="4343400"/>
          <p14:tracePt t="32998" x="2368550" y="4349750"/>
          <p14:tracePt t="33029" x="2343150" y="4349750"/>
          <p14:tracePt t="33061" x="2317750" y="4349750"/>
          <p14:tracePt t="33091" x="2266950" y="4305300"/>
          <p14:tracePt t="33122" x="2228850" y="4254500"/>
          <p14:tracePt t="33154" x="2190750" y="4197350"/>
          <p14:tracePt t="33185" x="2171700" y="4146550"/>
          <p14:tracePt t="33216" x="2165350" y="4076700"/>
          <p14:tracePt t="33248" x="2165350" y="3975100"/>
          <p14:tracePt t="33279" x="2159000" y="3860800"/>
          <p14:tracePt t="33310" x="2159000" y="3803650"/>
          <p14:tracePt t="33342" x="2178050" y="3740150"/>
          <p14:tracePt t="33373" x="2209800" y="3663950"/>
          <p14:tracePt t="33404" x="2247900" y="3575050"/>
          <p14:tracePt t="33436" x="2273300" y="3492500"/>
          <p14:tracePt t="33466" x="2298700" y="3397250"/>
          <p14:tracePt t="33497" x="2330450" y="3251200"/>
          <p14:tracePt t="33529" x="2343150" y="3136900"/>
          <p14:tracePt t="33560" x="2343150" y="3048000"/>
          <p14:tracePt t="33591" x="2362200" y="2946400"/>
          <p14:tracePt t="33623" x="2362200" y="2844800"/>
          <p14:tracePt t="33654" x="2362200" y="2794000"/>
          <p14:tracePt t="33685" x="2374900" y="2717800"/>
          <p14:tracePt t="33717" x="2400300" y="2622550"/>
          <p14:tracePt t="33748" x="2432050" y="2546350"/>
          <p14:tracePt t="33779" x="2463800" y="2501900"/>
          <p14:tracePt t="33811" x="2495550" y="2476500"/>
          <p14:tracePt t="33842" x="2559050" y="2438400"/>
          <p14:tracePt t="33872" x="2667000" y="2406650"/>
          <p14:tracePt t="33904" x="2755900" y="2393950"/>
          <p14:tracePt t="33935" x="2768600" y="2393950"/>
          <p14:tracePt t="33999" x="2806700" y="2476500"/>
          <p14:tracePt t="34029" x="2838450" y="2571750"/>
          <p14:tracePt t="34060" x="2851150" y="2647950"/>
          <p14:tracePt t="34092" x="2870200" y="2724150"/>
          <p14:tracePt t="34123" x="2889250" y="2768600"/>
          <p14:tracePt t="34154" x="2908300" y="2787650"/>
          <p14:tracePt t="34170" x="2921000" y="2800350"/>
          <p14:tracePt t="34201" x="2933700" y="2813050"/>
          <p14:tracePt t="34232" x="2965450" y="2819400"/>
          <p14:tracePt t="34263" x="3016250" y="2819400"/>
          <p14:tracePt t="34295" x="3067050" y="2787650"/>
          <p14:tracePt t="34327" x="3111500" y="2749550"/>
          <p14:tracePt t="34341" x="3124200" y="2730500"/>
          <p14:tracePt t="34373" x="3187700" y="2660650"/>
          <p14:tracePt t="34404" x="3225800" y="2590800"/>
          <p14:tracePt t="34435" x="3251200" y="2546350"/>
          <p14:tracePt t="34467" x="3263900" y="2527300"/>
          <p14:tracePt t="34498" x="3308350" y="2495550"/>
          <p14:tracePt t="34529" x="3378200" y="2470150"/>
          <p14:tracePt t="34561" x="3429000" y="2457450"/>
          <p14:tracePt t="34591" x="3448050" y="2457450"/>
          <p14:tracePt t="34670" x="3479800" y="2482850"/>
          <p14:tracePt t="34701" x="3511550" y="2559050"/>
          <p14:tracePt t="34732" x="3536950" y="2628900"/>
          <p14:tracePt t="34763" x="3549650" y="2698750"/>
          <p14:tracePt t="34795" x="3549650" y="2774950"/>
          <p14:tracePt t="34826" x="3549650" y="2844800"/>
          <p14:tracePt t="34857" x="3549650" y="2908300"/>
          <p14:tracePt t="34889" x="3549650" y="2965450"/>
          <p14:tracePt t="34920" x="3543300" y="3028950"/>
          <p14:tracePt t="34951" x="3530600" y="3092450"/>
          <p14:tracePt t="34983" x="3517900" y="3181350"/>
          <p14:tracePt t="35013" x="3511550" y="3244850"/>
          <p14:tracePt t="35044" x="3505200" y="3346450"/>
          <p14:tracePt t="35076" x="3505200" y="3435350"/>
          <p14:tracePt t="35107" x="3524250" y="3505200"/>
          <p14:tracePt t="35138" x="3556000" y="3587750"/>
          <p14:tracePt t="35170" x="3594100" y="3689350"/>
          <p14:tracePt t="35201" x="3619500" y="3778250"/>
          <p14:tracePt t="35232" x="3638550" y="3854450"/>
          <p14:tracePt t="35264" x="3651250" y="3917950"/>
          <p14:tracePt t="35295" x="3657600" y="3956050"/>
          <p14:tracePt t="35326" x="3663950" y="3994150"/>
          <p14:tracePt t="35359" x="3663950" y="4051300"/>
          <p14:tracePt t="35391" x="3663950" y="4152900"/>
          <p14:tracePt t="35404" x="3663950" y="4171950"/>
          <p14:tracePt t="35435" x="3644900" y="4254500"/>
          <p14:tracePt t="35466" x="3625850" y="4292600"/>
          <p14:tracePt t="35498" x="3594100" y="4337050"/>
          <p14:tracePt t="35529" x="3549650" y="4375150"/>
          <p14:tracePt t="35560" x="3505200" y="4381500"/>
          <p14:tracePt t="35592" x="3460750" y="4381500"/>
          <p14:tracePt t="35623" x="3403600" y="4343400"/>
          <p14:tracePt t="35654" x="3365500" y="4286250"/>
          <p14:tracePt t="35670" x="3333750" y="4241800"/>
          <p14:tracePt t="35701" x="3314700" y="4191000"/>
          <p14:tracePt t="35732" x="3302000" y="4152900"/>
          <p14:tracePt t="35764" x="3282950" y="4083050"/>
          <p14:tracePt t="35794" x="3251200" y="4006850"/>
          <p14:tracePt t="35826" x="3219450" y="3930650"/>
          <p14:tracePt t="35857" x="3181350" y="3860800"/>
          <p14:tracePt t="35888" x="3175000" y="3848100"/>
          <p14:tracePt t="35935" x="3168650" y="3841750"/>
          <p14:tracePt t="35982" x="3155950" y="3829050"/>
          <p14:tracePt t="36015" x="3136900" y="3790950"/>
          <p14:tracePt t="36029" x="3124200" y="3771900"/>
          <p14:tracePt t="36061" x="3105150" y="3746500"/>
          <p14:tracePt t="36092" x="3098800" y="3727450"/>
          <p14:tracePt t="38046" x="3124200" y="3892550"/>
          <p14:tracePt t="38076" x="3270250" y="4133850"/>
          <p14:tracePt t="38107" x="3498850" y="4337050"/>
          <p14:tracePt t="38138" x="3822700" y="4521200"/>
          <p14:tracePt t="38170" x="4311650" y="4711700"/>
          <p14:tracePt t="38201" x="4965700" y="4838700"/>
          <p14:tracePt t="38232" x="5638800" y="4933950"/>
          <p14:tracePt t="38264" x="6153150" y="4953000"/>
          <p14:tracePt t="38295" x="6692900" y="4927600"/>
          <p14:tracePt t="38326" x="7086600" y="4870450"/>
          <p14:tracePt t="38357" x="7499350" y="4819650"/>
          <p14:tracePt t="38388" x="7804150" y="4768850"/>
          <p14:tracePt t="38419" x="8064500" y="4730750"/>
          <p14:tracePt t="38451" x="8305800" y="4654550"/>
          <p14:tracePt t="38482" x="8445500" y="4578350"/>
          <p14:tracePt t="38513" x="8458200" y="4565650"/>
          <p14:tracePt t="38545" x="8458200" y="4552950"/>
          <p14:tracePt t="38576" x="8464550" y="4540250"/>
          <p14:tracePt t="38607" x="8483600" y="4476750"/>
          <p14:tracePt t="38640" x="8509000" y="4375150"/>
          <p14:tracePt t="38671" x="8509000" y="4305300"/>
          <p14:tracePt t="38701" x="8496300" y="4216400"/>
          <p14:tracePt t="38733" x="8388350" y="4019550"/>
          <p14:tracePt t="38764" x="8286750" y="3829050"/>
          <p14:tracePt t="38794" x="8255000" y="3670300"/>
          <p14:tracePt t="38826" x="8255000" y="3467100"/>
          <p14:tracePt t="38858" x="8286750" y="3270250"/>
          <p14:tracePt t="38889" x="8312150" y="3181350"/>
          <p14:tracePt t="39171" x="8324850" y="3181350"/>
          <p14:tracePt t="39201" x="8394700" y="3200400"/>
          <p14:tracePt t="39232" x="8553450" y="3225800"/>
          <p14:tracePt t="39263" x="8750300" y="3232150"/>
          <p14:tracePt t="39295" x="8890000" y="3232150"/>
          <p14:tracePt t="39326" x="8978900" y="3219450"/>
          <p14:tracePt t="39357" x="9023350" y="3206750"/>
          <p14:tracePt t="39389" x="9010650" y="3187700"/>
          <p14:tracePt t="39420" x="8864600" y="3194050"/>
          <p14:tracePt t="39450" x="8851900" y="3200400"/>
          <p14:tracePt t="39577" x="8845550" y="3206750"/>
          <p14:tracePt t="39607" x="8788400" y="3200400"/>
          <p14:tracePt t="39638" x="8731250" y="3194050"/>
          <p14:tracePt t="39670" x="8610600" y="3181350"/>
          <p14:tracePt t="39701" x="8534400" y="3162300"/>
          <p14:tracePt t="39732" x="8515350" y="3155950"/>
          <p14:tracePt t="39764" x="8509000" y="3149600"/>
          <p14:tracePt t="39813" x="8509000" y="3143250"/>
          <p14:tracePt t="39843" x="8502650" y="3143250"/>
          <p14:tracePt t="39872" x="8483600" y="3124200"/>
          <p14:tracePt t="39904" x="8445500" y="3105150"/>
          <p14:tracePt t="39935" x="8401050" y="3067050"/>
          <p14:tracePt t="39966" x="8375650" y="3028950"/>
          <p14:tracePt t="39998" x="8356600" y="2984500"/>
          <p14:tracePt t="40029" x="8331200" y="2921000"/>
          <p14:tracePt t="40060" x="8299450" y="2851150"/>
          <p14:tracePt t="40092" x="8267700" y="2762250"/>
          <p14:tracePt t="40123" x="8255000" y="2692400"/>
          <p14:tracePt t="40154" x="8255000" y="2597150"/>
          <p14:tracePt t="40170" x="8255000" y="2565400"/>
          <p14:tracePt t="40201" x="8255000" y="2482850"/>
          <p14:tracePt t="40232" x="8255000" y="2419350"/>
          <p14:tracePt t="40263" x="8267700" y="2362200"/>
          <p14:tracePt t="40295" x="8293100" y="2298700"/>
          <p14:tracePt t="40312" x="8305800" y="2279650"/>
          <p14:tracePt t="40342" x="8343900" y="2241550"/>
          <p14:tracePt t="40374" x="8426450" y="2209800"/>
          <p14:tracePt t="40404" x="8458200" y="2197100"/>
          <p14:tracePt t="40435" x="8470900" y="2197100"/>
          <p14:tracePt t="40467" x="8489950" y="2197100"/>
          <p14:tracePt t="40498" x="8572500" y="2222500"/>
          <p14:tracePt t="40529" x="8686800" y="2273300"/>
          <p14:tracePt t="40561" x="8705850" y="2292350"/>
          <p14:tracePt t="40591" x="8712200" y="2298700"/>
          <p14:tracePt t="40623" x="8718550" y="2362200"/>
          <p14:tracePt t="40655" x="8731250" y="2463800"/>
          <p14:tracePt t="40670" x="8737600" y="2495550"/>
          <p14:tracePt t="40701" x="8743950" y="2590800"/>
          <p14:tracePt t="40732" x="8743950" y="2673350"/>
          <p14:tracePt t="40763" x="8743950" y="2736850"/>
          <p14:tracePt t="40795" x="8743950" y="2774950"/>
          <p14:tracePt t="40826" x="8743950" y="2794000"/>
          <p14:tracePt t="40857" x="8743950" y="2813050"/>
          <p14:tracePt t="40889" x="8743950" y="2825750"/>
          <p14:tracePt t="40920" x="8743950" y="2832100"/>
          <p14:tracePt t="41046" x="8851900" y="2832100"/>
          <p14:tracePt t="41076" x="8864600" y="2825750"/>
          <p14:tracePt t="41107" x="8858250" y="2832100"/>
          <p14:tracePt t="41171" x="8858250" y="2838450"/>
          <p14:tracePt t="41201" x="8858250" y="2851150"/>
          <p14:tracePt t="41232" x="8832850" y="2895600"/>
          <p14:tracePt t="41264" x="8807450" y="2895600"/>
          <p14:tracePt t="41295" x="8801100" y="2895600"/>
          <p14:tracePt t="41342" x="8801100" y="2863850"/>
          <p14:tracePt t="41372" x="8826500" y="2781300"/>
          <p14:tracePt t="41404" x="8858250" y="2686050"/>
          <p14:tracePt t="41435" x="8883650" y="2584450"/>
          <p14:tracePt t="41466" x="8909050" y="2495550"/>
          <p14:tracePt t="41498" x="8940800" y="2425700"/>
          <p14:tracePt t="41529" x="8972550" y="2362200"/>
          <p14:tracePt t="41560" x="9010650" y="2298700"/>
          <p14:tracePt t="41592" x="9036050" y="2235200"/>
          <p14:tracePt t="41623" x="9067800" y="2184400"/>
          <p14:tracePt t="41654" x="9099550" y="2146300"/>
          <p14:tracePt t="41670" x="9124950" y="2127250"/>
          <p14:tracePt t="41700" x="9169400" y="2101850"/>
          <p14:tracePt t="41733" x="9207500" y="2095500"/>
          <p14:tracePt t="41764" x="9251950" y="2095500"/>
          <p14:tracePt t="41794" x="9283700" y="2095500"/>
          <p14:tracePt t="41826" x="9321800" y="2114550"/>
          <p14:tracePt t="41858" x="9410700" y="2159000"/>
          <p14:tracePt t="41888" x="9512300" y="2216150"/>
          <p14:tracePt t="41920" x="9582150" y="2273300"/>
          <p14:tracePt t="41951" x="9601200" y="2305050"/>
          <p14:tracePt t="41982" x="9601200" y="2324100"/>
          <p14:tracePt t="42014" x="9601200" y="2381250"/>
          <p14:tracePt t="42045" x="9601200" y="2470150"/>
          <p14:tracePt t="42075" x="9601200" y="2559050"/>
          <p14:tracePt t="42107" x="9601200" y="2628900"/>
          <p14:tracePt t="42138" x="9601200" y="2686050"/>
          <p14:tracePt t="42169" x="9582150" y="2724150"/>
          <p14:tracePt t="42201" x="9550400" y="2781300"/>
          <p14:tracePt t="42232" x="9493250" y="2870200"/>
          <p14:tracePt t="42263" x="9378950" y="2997200"/>
          <p14:tracePt t="42296" x="9245600" y="3155950"/>
          <p14:tracePt t="42327" x="9188450" y="3219450"/>
          <p14:tracePt t="42357" x="9182100" y="3232150"/>
          <p14:tracePt t="42580" x="9105900" y="3225800"/>
          <p14:tracePt t="42607" x="9061450" y="3289300"/>
          <p14:tracePt t="42638" x="9061450" y="3295650"/>
          <p14:tracePt t="42748" x="9048750" y="3289300"/>
          <p14:tracePt t="42826" x="9067800" y="3289300"/>
          <p14:tracePt t="42858" x="9086850" y="3289300"/>
          <p14:tracePt t="42999" x="9093200" y="3282950"/>
          <p14:tracePt t="43030" x="9093200" y="3263900"/>
          <p14:tracePt t="43061" x="9086850" y="3244850"/>
          <p14:tracePt t="43092" x="9074150" y="3225800"/>
          <p14:tracePt t="43124" x="9061450" y="3219450"/>
          <p14:tracePt t="43155" x="9004300" y="3206750"/>
          <p14:tracePt t="43170" x="8991600" y="3200400"/>
          <p14:tracePt t="43200" x="8972550" y="3200400"/>
          <p14:tracePt t="43232" x="8959850" y="3194050"/>
          <p14:tracePt t="43263" x="8928100" y="3194050"/>
          <p14:tracePt t="43294" x="8870950" y="3181350"/>
          <p14:tracePt t="43311" x="8851900" y="3181350"/>
          <p14:tracePt t="43357" x="8826500" y="3175000"/>
          <p14:tracePt t="43388" x="8807450" y="3175000"/>
          <p14:tracePt t="43420" x="8782050" y="3175000"/>
          <p14:tracePt t="43451" x="8756650" y="3175000"/>
          <p14:tracePt t="43482" x="8731250" y="3175000"/>
          <p14:tracePt t="43514" x="8718550" y="3181350"/>
          <p14:tracePt t="43545" x="8699500" y="3187700"/>
          <p14:tracePt t="43575" x="8680450" y="3206750"/>
          <p14:tracePt t="43607" x="8661400" y="3232150"/>
          <p14:tracePt t="43639" x="8642350" y="3257550"/>
          <p14:tracePt t="43669" x="8629650" y="3276600"/>
          <p14:tracePt t="43701" x="8623300" y="3321050"/>
          <p14:tracePt t="43732" x="8610600" y="3359150"/>
          <p14:tracePt t="43763" x="8604250" y="3403600"/>
          <p14:tracePt t="43795" x="8604250" y="3448050"/>
          <p14:tracePt t="43826" x="8604250" y="3505200"/>
          <p14:tracePt t="43857" x="8604250" y="3562350"/>
          <p14:tracePt t="43889" x="8623300" y="3625850"/>
          <p14:tracePt t="43920" x="8642350" y="3683000"/>
          <p14:tracePt t="43951" x="8686800" y="3771900"/>
          <p14:tracePt t="43982" x="8737600" y="3841750"/>
          <p14:tracePt t="44013" x="8775700" y="3879850"/>
          <p14:tracePt t="44044" x="8794750" y="3898900"/>
          <p14:tracePt t="44079" x="8826500" y="3911600"/>
          <p14:tracePt t="44107" x="8851900" y="3917950"/>
          <p14:tracePt t="44138" x="8921750" y="3924300"/>
          <p14:tracePt t="44170" x="9004300" y="3924300"/>
          <p14:tracePt t="44201" x="9042400" y="3924300"/>
          <p14:tracePt t="44232" x="9093200" y="3898900"/>
          <p14:tracePt t="44264" x="9124950" y="3873500"/>
          <p14:tracePt t="44295" x="9150350" y="3848100"/>
          <p14:tracePt t="44327" x="9169400" y="3829050"/>
          <p14:tracePt t="44342" x="9182100" y="3810000"/>
          <p14:tracePt t="44372" x="9213850" y="3765550"/>
          <p14:tracePt t="44404" x="9232900" y="3727450"/>
          <p14:tracePt t="44435" x="9251950" y="3663950"/>
          <p14:tracePt t="44466" x="9264650" y="3581400"/>
          <p14:tracePt t="44498" x="9264650" y="3511550"/>
          <p14:tracePt t="44529" x="9239250" y="3435350"/>
          <p14:tracePt t="44560" x="9226550" y="3397250"/>
          <p14:tracePt t="44592" x="9207500" y="3359150"/>
          <p14:tracePt t="44623" x="9169400" y="3308350"/>
          <p14:tracePt t="44654" x="9131300" y="3270250"/>
          <p14:tracePt t="44670" x="9105900" y="3251200"/>
          <p14:tracePt t="44701" x="9048750" y="3213100"/>
          <p14:tracePt t="44732" x="8953500" y="3175000"/>
          <p14:tracePt t="44764" x="8839200" y="3143250"/>
          <p14:tracePt t="44795" x="8750300" y="3117850"/>
          <p14:tracePt t="44826" x="8718550" y="3111500"/>
          <p14:tracePt t="44857" x="8705850" y="3105150"/>
          <p14:tracePt t="44888" x="8655050" y="3124200"/>
          <p14:tracePt t="44920" x="8591550" y="3162300"/>
          <p14:tracePt t="44951" x="8528050" y="3219450"/>
          <p14:tracePt t="44982" x="8496300" y="3257550"/>
          <p14:tracePt t="45015" x="8483600" y="3321050"/>
          <p14:tracePt t="45029" x="8483600" y="3333750"/>
          <p14:tracePt t="45061" x="8483600" y="3403600"/>
          <p14:tracePt t="45092" x="8483600" y="3479800"/>
          <p14:tracePt t="45122" x="8502650" y="3536950"/>
          <p14:tracePt t="45154" x="8540750" y="3587750"/>
          <p14:tracePt t="45170" x="8547100" y="3600450"/>
          <p14:tracePt t="45201" x="8578850" y="3651250"/>
          <p14:tracePt t="45232" x="8629650" y="3708400"/>
          <p14:tracePt t="45263" x="8686800" y="3752850"/>
          <p14:tracePt t="45295" x="8769350" y="3778250"/>
          <p14:tracePt t="45326" x="8820150" y="3803650"/>
          <p14:tracePt t="45357" x="8890000" y="3816350"/>
          <p14:tracePt t="45389" x="8934450" y="3816350"/>
          <p14:tracePt t="45420" x="9004300" y="3816350"/>
          <p14:tracePt t="45450" x="9042400" y="3810000"/>
          <p14:tracePt t="45483" x="9074150" y="3784600"/>
          <p14:tracePt t="45514" x="9118600" y="3740150"/>
          <p14:tracePt t="45546" x="9150350" y="3695700"/>
          <p14:tracePt t="45577" x="9182100" y="3638550"/>
          <p14:tracePt t="45608" x="9194800" y="3606800"/>
          <p14:tracePt t="45639" x="9201150" y="3562350"/>
          <p14:tracePt t="45670" x="9201150" y="3517900"/>
          <p14:tracePt t="45701" x="9201150" y="3467100"/>
          <p14:tracePt t="45732" x="9169400" y="3397250"/>
          <p14:tracePt t="45764" x="9144000" y="3359150"/>
          <p14:tracePt t="45795" x="9131300" y="3352800"/>
          <p14:tracePt t="45873" x="9124950" y="3352800"/>
          <p14:tracePt t="45904" x="9080500" y="3416300"/>
          <p14:tracePt t="45935" x="9042400" y="3575050"/>
          <p14:tracePt t="45966" x="9036050" y="3727450"/>
          <p14:tracePt t="45998" x="9086850" y="3962400"/>
          <p14:tracePt t="46029" x="9163050" y="4197350"/>
          <p14:tracePt t="46060" x="9232900" y="4349750"/>
          <p14:tracePt t="46092" x="9251950" y="4432300"/>
          <p14:tracePt t="46123" x="9258300" y="4457700"/>
          <p14:tracePt t="46155" x="9258300" y="4470400"/>
          <p14:tracePt t="46186" x="9258300" y="4502150"/>
          <p14:tracePt t="46217" x="9258300" y="4527550"/>
          <p14:tracePt t="46248" x="9258300" y="4533900"/>
          <p14:tracePt t="46280" x="9258300" y="4540250"/>
          <p14:tracePt t="46310" x="9251950" y="4546600"/>
          <p14:tracePt t="46375" x="9220200" y="4476750"/>
          <p14:tracePt t="46388" x="9213850" y="4464050"/>
          <p14:tracePt t="46420" x="9201150" y="4432300"/>
          <p14:tracePt t="46451" x="9188450" y="4406900"/>
          <p14:tracePt t="46482" x="9169400" y="4349750"/>
          <p14:tracePt t="46514" x="9144000" y="4267200"/>
          <p14:tracePt t="46545" x="9144000" y="4210050"/>
          <p14:tracePt t="46575" x="9137650" y="4146550"/>
          <p14:tracePt t="46607" x="9137650" y="4057650"/>
          <p14:tracePt t="46639" x="9137650" y="3981450"/>
          <p14:tracePt t="46669" x="9137650" y="3937000"/>
          <p14:tracePt t="46686" x="9137650" y="3911600"/>
          <p14:tracePt t="46701" x="9144000" y="3886200"/>
          <p14:tracePt t="46732" x="9156700" y="3822700"/>
          <p14:tracePt t="46763" x="9169400" y="3784600"/>
          <p14:tracePt t="46795" x="9182100" y="3733800"/>
          <p14:tracePt t="46826" x="9207500" y="3676650"/>
          <p14:tracePt t="46857" x="9232900" y="3638550"/>
          <p14:tracePt t="46889" x="9277350" y="3581400"/>
          <p14:tracePt t="46920" x="9340850" y="3530600"/>
          <p14:tracePt t="46951" x="9417050" y="3486150"/>
          <p14:tracePt t="46982" x="9505950" y="3460750"/>
          <p14:tracePt t="47013" x="9563100" y="3441700"/>
          <p14:tracePt t="47044" x="9626600" y="3435350"/>
          <p14:tracePt t="47076" x="9645650" y="3435350"/>
          <p14:tracePt t="47107" x="9671050" y="3441700"/>
          <p14:tracePt t="47138" x="9709150" y="3473450"/>
          <p14:tracePt t="47170" x="9766300" y="3530600"/>
          <p14:tracePt t="47185" x="9785350" y="3543300"/>
          <p14:tracePt t="47217" x="9817100" y="3600450"/>
          <p14:tracePt t="47248" x="9848850" y="3663950"/>
          <p14:tracePt t="47279" x="9886950" y="3759200"/>
          <p14:tracePt t="47311" x="9918700" y="3886200"/>
          <p14:tracePt t="47342" x="9944100" y="3981450"/>
          <p14:tracePt t="47372" x="9950450" y="4102100"/>
          <p14:tracePt t="47404" x="9944100" y="4184650"/>
          <p14:tracePt t="47435" x="9906000" y="4292600"/>
          <p14:tracePt t="47466" x="9861550" y="4387850"/>
          <p14:tracePt t="47498" x="9829800" y="4464050"/>
          <p14:tracePt t="47529" x="9791700" y="4527550"/>
          <p14:tracePt t="47560" x="9766300" y="4565650"/>
          <p14:tracePt t="47592" x="9734550" y="4603750"/>
          <p14:tracePt t="47623" x="9702800" y="4654550"/>
          <p14:tracePt t="47654" x="9677400" y="4679950"/>
          <p14:tracePt t="47686" x="9632950" y="4730750"/>
          <p14:tracePt t="47717" x="9613900" y="4743450"/>
          <p14:tracePt t="47747" x="9569450" y="4756150"/>
          <p14:tracePt t="47779" x="9537700" y="4762500"/>
          <p14:tracePt t="47810" x="9486900" y="4768850"/>
          <p14:tracePt t="47841" x="9417050" y="4768850"/>
          <p14:tracePt t="47873" x="9391650" y="4768850"/>
          <p14:tracePt t="47904" x="9359900" y="4768850"/>
          <p14:tracePt t="47935" x="9321800" y="4768850"/>
          <p14:tracePt t="47967" x="9296400" y="4768850"/>
          <p14:tracePt t="48014" x="9290050" y="4768850"/>
          <p14:tracePt t="48076" x="9213850" y="4762500"/>
          <p14:tracePt t="48108" x="8699500" y="4762500"/>
          <p14:tracePt t="48139" x="8178800" y="4749800"/>
          <p14:tracePt t="48169" x="8070850" y="4730750"/>
          <p14:tracePt t="48343" x="8070850" y="4699000"/>
          <p14:tracePt t="48373" x="8077200" y="4654550"/>
          <p14:tracePt t="48404" x="8096250" y="4616450"/>
          <p14:tracePt t="48435" x="8128000" y="4572000"/>
          <p14:tracePt t="48467" x="8159750" y="4527550"/>
          <p14:tracePt t="48497" x="8204200" y="4464050"/>
          <p14:tracePt t="48529" x="8248650" y="4400550"/>
          <p14:tracePt t="48560" x="8274050" y="4279900"/>
          <p14:tracePt t="48591" x="8280400" y="4127500"/>
          <p14:tracePt t="48623" x="8286750" y="3994150"/>
          <p14:tracePt t="48654" x="8286750" y="3898900"/>
          <p14:tracePt t="48685" x="8286750" y="3765550"/>
          <p14:tracePt t="48717" x="8286750" y="3651250"/>
          <p14:tracePt t="48748" x="8280400" y="3568700"/>
          <p14:tracePt t="48779" x="8248650" y="3524250"/>
          <p14:tracePt t="48810" x="8204200" y="3473450"/>
          <p14:tracePt t="48841" x="8108950" y="3416300"/>
          <p14:tracePt t="48872" x="7975600" y="3378200"/>
          <p14:tracePt t="48904" x="7893050" y="3365500"/>
          <p14:tracePt t="48935" x="7848600" y="3378200"/>
          <p14:tracePt t="48966" x="7797800" y="3429000"/>
          <p14:tracePt t="48998" x="7715250" y="3606800"/>
          <p14:tracePt t="49029" x="7658100" y="3873500"/>
          <p14:tracePt t="49060" x="7645400" y="4108450"/>
          <p14:tracePt t="49092" x="7708900" y="4330700"/>
          <p14:tracePt t="49123" x="7829550" y="4546600"/>
          <p14:tracePt t="49154" x="8026400" y="4787900"/>
          <p14:tracePt t="49185" x="8204200" y="4953000"/>
          <p14:tracePt t="49216" x="8299450" y="5029200"/>
          <p14:tracePt t="49247" x="8343900" y="5035550"/>
          <p14:tracePt t="49279" x="8426450" y="5010150"/>
          <p14:tracePt t="49310" x="8540750" y="4946650"/>
          <p14:tracePt t="49341" x="8737600" y="4832350"/>
          <p14:tracePt t="49373" x="8883650" y="4730750"/>
          <p14:tracePt t="49404" x="8966200" y="4635500"/>
          <p14:tracePt t="49435" x="9055100" y="4470400"/>
          <p14:tracePt t="49467" x="9099550" y="4298950"/>
          <p14:tracePt t="49498" x="9099550" y="4121150"/>
          <p14:tracePt t="49529" x="9099550" y="3975100"/>
          <p14:tracePt t="49560" x="9074150" y="3886200"/>
          <p14:tracePt t="49591" x="9023350" y="3797300"/>
          <p14:tracePt t="49622" x="8959850" y="3727450"/>
          <p14:tracePt t="49654" x="8845550" y="3625850"/>
          <p14:tracePt t="49685" x="8623300" y="3486150"/>
          <p14:tracePt t="49716" x="8464550" y="3397250"/>
          <p14:tracePt t="49748" x="8382000" y="3346450"/>
          <p14:tracePt t="49779" x="8312150" y="3321050"/>
          <p14:tracePt t="49810" x="8216900" y="3321050"/>
          <p14:tracePt t="49842" x="8102600" y="3352800"/>
          <p14:tracePt t="49873" x="7994650" y="3435350"/>
          <p14:tracePt t="49904" x="7893050" y="3556000"/>
          <p14:tracePt t="49935" x="7835900" y="3702050"/>
          <p14:tracePt t="49966" x="7797800" y="3854450"/>
          <p14:tracePt t="49998" x="7797800" y="4032250"/>
          <p14:tracePt t="50029" x="7816850" y="4241800"/>
          <p14:tracePt t="50060" x="7918450" y="4451350"/>
          <p14:tracePt t="50091" x="8070850" y="4667250"/>
          <p14:tracePt t="50123" x="8229600" y="4800600"/>
          <p14:tracePt t="50154" x="8362950" y="4851400"/>
          <p14:tracePt t="50185" x="8470900" y="4864100"/>
          <p14:tracePt t="50217" x="8515350" y="4864100"/>
          <p14:tracePt t="50248" x="8521700" y="4864100"/>
          <p14:tracePt t="50452" x="8534400" y="4851400"/>
          <p14:tracePt t="50482" x="8578850" y="4826000"/>
          <p14:tracePt t="50513" x="8642350" y="4806950"/>
          <p14:tracePt t="50545" x="8667750" y="4800600"/>
          <p14:tracePt t="50576" x="8674100" y="4794250"/>
          <p14:tracePt t="50607" x="8680450" y="4787900"/>
          <p14:tracePt t="50639" x="8693150" y="4781550"/>
          <p14:tracePt t="50687" x="8705850" y="4756150"/>
          <p14:tracePt t="50716" x="8712200" y="4718050"/>
          <p14:tracePt t="50747" x="8718550" y="4686300"/>
          <p14:tracePt t="50779" x="8718550" y="4629150"/>
          <p14:tracePt t="50810" x="8718550" y="4572000"/>
          <p14:tracePt t="50841" x="8718550" y="4546600"/>
          <p14:tracePt t="50873" x="8718550" y="4540250"/>
          <p14:tracePt t="50920" x="8718550" y="4521200"/>
          <p14:tracePt t="50951" x="8712200" y="4470400"/>
          <p14:tracePt t="50982" x="8693150" y="4413250"/>
          <p14:tracePt t="51014" x="8674100" y="4349750"/>
          <p14:tracePt t="51045" x="8655050" y="4286250"/>
          <p14:tracePt t="51076" x="8604250" y="4184650"/>
          <p14:tracePt t="51108" x="8566150" y="4133850"/>
          <p14:tracePt t="51139" x="8540750" y="4083050"/>
          <p14:tracePt t="51169" x="8502650" y="4019550"/>
          <p14:tracePt t="51186" x="8483600" y="3987800"/>
          <p14:tracePt t="51216" x="8420100" y="3911600"/>
          <p14:tracePt t="51248" x="8343900" y="3873500"/>
          <p14:tracePt t="51279" x="8261350" y="3860800"/>
          <p14:tracePt t="51310" x="8210550" y="3860800"/>
          <p14:tracePt t="51342" x="8185150" y="3860800"/>
          <p14:tracePt t="51389" x="8178800" y="3860800"/>
          <p14:tracePt t="51608" x="8140700" y="3898900"/>
          <p14:tracePt t="51638" x="8096250" y="3981450"/>
          <p14:tracePt t="51670" x="8032750" y="4146550"/>
          <p14:tracePt t="51686" x="8026400" y="4216400"/>
          <p14:tracePt t="51717" x="8032750" y="4349750"/>
          <p14:tracePt t="51748" x="8102600" y="4451350"/>
          <p14:tracePt t="51779" x="8216900" y="4546600"/>
          <p14:tracePt t="51810" x="8420100" y="4622800"/>
          <p14:tracePt t="51842" x="8553450" y="4635500"/>
          <p14:tracePt t="51872" x="8591550" y="4635500"/>
          <p14:tracePt t="51904" x="8610600" y="4616450"/>
          <p14:tracePt t="51935" x="8642350" y="4578350"/>
          <p14:tracePt t="51966" x="8661400" y="4546600"/>
          <p14:tracePt t="51998" x="8674100" y="4521200"/>
          <p14:tracePt t="52029" x="8680450" y="4502150"/>
          <p14:tracePt t="52060" x="8693150" y="4451350"/>
          <p14:tracePt t="52092" x="8718550" y="4349750"/>
          <p14:tracePt t="52123" x="8718550" y="4267200"/>
          <p14:tracePt t="52154" x="8718550" y="4197350"/>
          <p14:tracePt t="52185" x="8705850" y="4108450"/>
          <p14:tracePt t="52216" x="8705850" y="3987800"/>
          <p14:tracePt t="52247" x="8705850" y="3924300"/>
          <p14:tracePt t="52280" x="8705850" y="3917950"/>
          <p14:tracePt t="52467" x="8750300" y="3860800"/>
          <p14:tracePt t="52498" x="8826500" y="3784600"/>
          <p14:tracePt t="52528" x="8909050" y="3689350"/>
          <p14:tracePt t="52560" x="9017000" y="3543300"/>
          <p14:tracePt t="52591" x="9099550" y="3384550"/>
          <p14:tracePt t="52623" x="9144000" y="3276600"/>
          <p14:tracePt t="52654" x="9182100" y="3187700"/>
          <p14:tracePt t="52685" x="9277350" y="3048000"/>
          <p14:tracePt t="52716" x="9366250" y="2876550"/>
          <p14:tracePt t="52748" x="9436100" y="2724150"/>
          <p14:tracePt t="52779" x="9486900" y="2597150"/>
          <p14:tracePt t="52810" x="9525000" y="2476500"/>
          <p14:tracePt t="52842" x="9531350" y="2374900"/>
          <p14:tracePt t="52873" x="9518650" y="2298700"/>
          <p14:tracePt t="52904" x="9474200" y="2216150"/>
          <p14:tracePt t="52935" x="9410700" y="2139950"/>
          <p14:tracePt t="52966" x="9239250" y="2038350"/>
          <p14:tracePt t="52997" x="9118600" y="1987550"/>
          <p14:tracePt t="53029" x="9086850" y="1974850"/>
          <p14:tracePt t="53076" x="9055100" y="1981200"/>
          <p14:tracePt t="53107" x="8985250" y="2025650"/>
          <p14:tracePt t="53138" x="8909050" y="2082800"/>
          <p14:tracePt t="53170" x="8845550" y="2146300"/>
          <p14:tracePt t="53185" x="8807450" y="2184400"/>
          <p14:tracePt t="53217" x="8731250" y="2286000"/>
          <p14:tracePt t="53248" x="8655050" y="2413000"/>
          <p14:tracePt t="53279" x="8604250" y="2520950"/>
          <p14:tracePt t="53311" x="8540750" y="2647950"/>
          <p14:tracePt t="53341" x="8502650" y="2730500"/>
          <p14:tracePt t="53372" x="8451850" y="2838450"/>
          <p14:tracePt t="53404" x="8407400" y="2940050"/>
          <p14:tracePt t="53435" x="8369300" y="3060700"/>
          <p14:tracePt t="53466" x="8318500" y="3244850"/>
          <p14:tracePt t="53498" x="8261350" y="3448050"/>
          <p14:tracePt t="53529" x="8210550" y="3625850"/>
          <p14:tracePt t="53560" x="8153400" y="3759200"/>
          <p14:tracePt t="53592" x="8102600" y="3860800"/>
          <p14:tracePt t="53623" x="8032750" y="3981450"/>
          <p14:tracePt t="53654" x="7969250" y="4089400"/>
          <p14:tracePt t="53686" x="7905750" y="4254500"/>
          <p14:tracePt t="53717" x="7893050" y="4419600"/>
          <p14:tracePt t="53748" x="7931150" y="4610100"/>
          <p14:tracePt t="53779" x="8020050" y="4749800"/>
          <p14:tracePt t="53810" x="8096250" y="4794250"/>
          <p14:tracePt t="53841" x="8229600" y="4813300"/>
          <p14:tracePt t="53873" x="8407400" y="4845050"/>
          <p14:tracePt t="53904" x="8572500" y="4895850"/>
          <p14:tracePt t="53935" x="8750300" y="4933950"/>
          <p14:tracePt t="53967" x="8890000" y="4940300"/>
          <p14:tracePt t="53998" x="8997950" y="4933950"/>
          <p14:tracePt t="54029" x="9163050" y="4851400"/>
          <p14:tracePt t="54060" x="9321800" y="4743450"/>
          <p14:tracePt t="54092" x="9448800" y="4629150"/>
          <p14:tracePt t="54123" x="9512300" y="4502150"/>
          <p14:tracePt t="54154" x="9563100" y="4356100"/>
          <p14:tracePt t="54185" x="9588500" y="4184650"/>
          <p14:tracePt t="54216" x="9601200" y="4013200"/>
          <p14:tracePt t="54248" x="9607550" y="3848100"/>
          <p14:tracePt t="54279" x="9607550" y="3702050"/>
          <p14:tracePt t="54310" x="9582150" y="3594100"/>
          <p14:tracePt t="54342" x="9525000" y="3409950"/>
          <p14:tracePt t="54373" x="9474200" y="3251200"/>
          <p14:tracePt t="54404" x="9404350" y="3079750"/>
          <p14:tracePt t="54435" x="9334500" y="2952750"/>
          <p14:tracePt t="54466" x="9213850" y="2819400"/>
          <p14:tracePt t="54497" x="9055100" y="2730500"/>
          <p14:tracePt t="54529" x="8890000" y="2686050"/>
          <p14:tracePt t="54560" x="8820150" y="2686050"/>
          <p14:tracePt t="54591" x="8763000" y="2686050"/>
          <p14:tracePt t="54623" x="8648700" y="2736850"/>
          <p14:tracePt t="54654" x="8502650" y="2838450"/>
          <p14:tracePt t="54685" x="8312150" y="2971800"/>
          <p14:tracePt t="54717" x="8223250" y="3073400"/>
          <p14:tracePt t="54748" x="8147050" y="3213100"/>
          <p14:tracePt t="54779" x="8070850" y="3390900"/>
          <p14:tracePt t="54810" x="8026400" y="3556000"/>
          <p14:tracePt t="54841" x="8001000" y="3790950"/>
          <p14:tracePt t="54872" x="7988300" y="4044950"/>
          <p14:tracePt t="54904" x="8026400" y="4298950"/>
          <p14:tracePt t="54935" x="8102600" y="4483100"/>
          <p14:tracePt t="54966" x="8140700" y="4552950"/>
          <p14:tracePt t="54998" x="8204200" y="4635500"/>
          <p14:tracePt t="55029" x="8318500" y="4724400"/>
          <p14:tracePt t="55060" x="8464550" y="4800600"/>
          <p14:tracePt t="55092" x="8597900" y="4838700"/>
          <p14:tracePt t="55123" x="8737600" y="4851400"/>
          <p14:tracePt t="55154" x="8858250" y="4832350"/>
          <p14:tracePt t="55170" x="8940800" y="4800600"/>
          <p14:tracePt t="55200" x="9163050" y="4673600"/>
          <p14:tracePt t="55232" x="9378950" y="4495800"/>
          <p14:tracePt t="55263" x="9499600" y="4318000"/>
          <p14:tracePt t="55294" x="9531350" y="4203700"/>
          <p14:tracePt t="55326" x="9556750" y="4051300"/>
          <p14:tracePt t="55357" x="9575800" y="3905250"/>
          <p14:tracePt t="55388" x="9575800" y="3778250"/>
          <p14:tracePt t="55420" x="9575800" y="3657600"/>
          <p14:tracePt t="55451" x="9537700" y="3473450"/>
          <p14:tracePt t="55482" x="9493250" y="3359150"/>
          <p14:tracePt t="55514" x="9455150" y="3302000"/>
          <p14:tracePt t="55544" x="9385300" y="3232150"/>
          <p14:tracePt t="55575" x="9334500" y="3200400"/>
          <p14:tracePt t="55607" x="9296400" y="3194050"/>
          <p14:tracePt t="55638" x="9277350" y="3187700"/>
          <p14:tracePt t="55685" x="9271000" y="3187700"/>
          <p14:tracePt t="55748" x="9232900" y="3187700"/>
          <p14:tracePt t="55779" x="9131300" y="3206750"/>
          <p14:tracePt t="55810" x="8801100" y="3244850"/>
          <p14:tracePt t="55842" x="8051800" y="3352800"/>
          <p14:tracePt t="55873" x="7327900" y="3448050"/>
          <p14:tracePt t="55903" x="6851650" y="3530600"/>
          <p14:tracePt t="55935" x="6464300" y="3632200"/>
          <p14:tracePt t="55967" x="6191250" y="3683000"/>
          <p14:tracePt t="55997" x="6007100" y="3727450"/>
          <p14:tracePt t="56029" x="5784850" y="3784600"/>
          <p14:tracePt t="56060" x="5607050" y="3848100"/>
          <p14:tracePt t="56091" x="5505450" y="3892550"/>
          <p14:tracePt t="56123" x="5467350" y="3917950"/>
          <p14:tracePt t="56154" x="5454650" y="393065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Figure 2 from Bilateral occlusion of the foramina of Monro after ...">
            <a:extLst>
              <a:ext uri="{FF2B5EF4-FFF2-40B4-BE49-F238E27FC236}">
                <a16:creationId xmlns:a16="http://schemas.microsoft.com/office/drawing/2014/main" id="{A9901A4E-BF6C-483C-B3F8-12D99E761A57}"/>
              </a:ext>
            </a:extLst>
          </p:cNvPr>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b="7131"/>
          <a:stretch/>
        </p:blipFill>
        <p:spPr bwMode="auto">
          <a:xfrm>
            <a:off x="371475" y="819150"/>
            <a:ext cx="11430000" cy="535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6736179"/>
      </p:ext>
    </p:extLst>
  </p:cSld>
  <p:clrMapOvr>
    <a:masterClrMapping/>
  </p:clrMapOvr>
  <mc:AlternateContent xmlns:mc="http://schemas.openxmlformats.org/markup-compatibility/2006" xmlns:p14="http://schemas.microsoft.com/office/powerpoint/2010/main">
    <mc:Choice Requires="p14">
      <p:transition spd="slow" p14:dur="2000" advTm="84062"/>
    </mc:Choice>
    <mc:Fallback xmlns="">
      <p:transition spd="slow" advTm="84062"/>
    </mc:Fallback>
  </mc:AlternateContent>
  <p:timing>
    <p:tnLst>
      <p:par>
        <p:cTn id="1" dur="indefinite" restart="never" nodeType="tmRoot"/>
      </p:par>
    </p:tnLst>
  </p:timing>
  <p:extLst mod="1">
    <p:ext uri="{3A86A75C-4F4B-4683-9AE1-C65F6400EC91}">
      <p14:laserTraceLst xmlns:p14="http://schemas.microsoft.com/office/powerpoint/2010/main">
        <p14:tracePtLst>
          <p14:tracePt t="1686" x="5632450" y="3943350"/>
          <p14:tracePt t="1717" x="5924550" y="4019550"/>
          <p14:tracePt t="1749" x="6350000" y="4102100"/>
          <p14:tracePt t="1763" x="6464300" y="4114800"/>
          <p14:tracePt t="1795" x="6845300" y="4121150"/>
          <p14:tracePt t="1826" x="7112000" y="3962400"/>
          <p14:tracePt t="1857" x="7340600" y="3784600"/>
          <p14:tracePt t="1889" x="7524750" y="3594100"/>
          <p14:tracePt t="1920" x="7600950" y="3422650"/>
          <p14:tracePt t="1951" x="7607300" y="3352800"/>
          <p14:tracePt t="1983" x="7588250" y="3295650"/>
          <p14:tracePt t="2014" x="7524750" y="3251200"/>
          <p14:tracePt t="2045" x="7493000" y="3238500"/>
          <p14:tracePt t="2077" x="7473950" y="3232150"/>
          <p14:tracePt t="2107" x="7454900" y="3225800"/>
          <p14:tracePt t="2138" x="7397750" y="3225800"/>
          <p14:tracePt t="2170" x="7277100" y="3219450"/>
          <p14:tracePt t="2201" x="7239000" y="3219450"/>
          <p14:tracePt t="2232" x="7175500" y="3219450"/>
          <p14:tracePt t="2264" x="7073900" y="3251200"/>
          <p14:tracePt t="2295" x="7042150" y="3263900"/>
          <p14:tracePt t="2577" x="6775450" y="3327400"/>
          <p14:tracePt t="2607" x="6426200" y="3441700"/>
          <p14:tracePt t="2639" x="5803900" y="3683000"/>
          <p14:tracePt t="2670" x="5207000" y="3924300"/>
          <p14:tracePt t="2701" x="4603750" y="4191000"/>
          <p14:tracePt t="2733" x="4000500" y="4406900"/>
          <p14:tracePt t="2764" x="3733800" y="4464050"/>
          <p14:tracePt t="2794" x="3524250" y="4457700"/>
          <p14:tracePt t="2826" x="3200400" y="4362450"/>
          <p14:tracePt t="2857" x="2832100" y="4248150"/>
          <p14:tracePt t="2888" x="2508250" y="4089400"/>
          <p14:tracePt t="2920" x="2343150" y="3981450"/>
          <p14:tracePt t="2951" x="2330450" y="3962400"/>
          <p14:tracePt t="2982" x="2324100" y="3962400"/>
          <p14:tracePt t="3045" x="2324100" y="3956050"/>
          <p14:tracePt t="3564" x="2324100" y="3905250"/>
          <p14:tracePt t="3591" x="2305050" y="3860800"/>
          <p14:tracePt t="3623" x="2292350" y="3848100"/>
          <p14:tracePt t="3685" x="2286000" y="3841750"/>
          <p14:tracePt t="4295" x="2336800" y="4013200"/>
          <p14:tracePt t="4327" x="2578100" y="4445000"/>
          <p14:tracePt t="4358" x="2857500" y="4794250"/>
          <p14:tracePt t="4388" x="3073400" y="4978400"/>
          <p14:tracePt t="4404" x="3117850" y="5010150"/>
          <p14:tracePt t="4420" x="3194050" y="5054600"/>
          <p14:tracePt t="4451" x="3448050" y="5124450"/>
          <p14:tracePt t="4482" x="3765550" y="5194300"/>
          <p14:tracePt t="4515" x="4197350" y="5251450"/>
          <p14:tracePt t="4545" x="4578350" y="5264150"/>
          <p14:tracePt t="4576" x="4832350" y="5264150"/>
          <p14:tracePt t="4608" x="4940300" y="5187950"/>
          <p14:tracePt t="4639" x="4991100" y="5124450"/>
          <p14:tracePt t="4669" x="5048250" y="5022850"/>
          <p14:tracePt t="4701" x="5149850" y="4857750"/>
          <p14:tracePt t="4733" x="5219700" y="4679950"/>
          <p14:tracePt t="4764" x="5238750" y="4572000"/>
          <p14:tracePt t="4795" x="5245100" y="4495800"/>
          <p14:tracePt t="4826" x="5251450" y="4445000"/>
          <p14:tracePt t="4857" x="5257800" y="4413250"/>
          <p14:tracePt t="4889" x="5257800" y="4394200"/>
          <p14:tracePt t="4920" x="5257800" y="4387850"/>
          <p14:tracePt t="5748" x="5257800" y="4476750"/>
          <p14:tracePt t="5764" x="5251450" y="4514850"/>
          <p14:tracePt t="5794" x="5251450" y="4673600"/>
          <p14:tracePt t="5826" x="5308600" y="4864100"/>
          <p14:tracePt t="5857" x="5505450" y="5099050"/>
          <p14:tracePt t="5888" x="5772150" y="5302250"/>
          <p14:tracePt t="5920" x="6064250" y="5467350"/>
          <p14:tracePt t="5951" x="6451600" y="5619750"/>
          <p14:tracePt t="5982" x="6972300" y="5765800"/>
          <p14:tracePt t="6014" x="7613650" y="5911850"/>
          <p14:tracePt t="6045" x="8102600" y="5981700"/>
          <p14:tracePt t="6076" x="8337550" y="5988050"/>
          <p14:tracePt t="6108" x="8566150" y="5918200"/>
          <p14:tracePt t="6139" x="8801100" y="5797550"/>
          <p14:tracePt t="6170" x="9010650" y="5638800"/>
          <p14:tracePt t="6202" x="9124950" y="5505450"/>
          <p14:tracePt t="6232" x="9182100" y="5422900"/>
          <p14:tracePt t="6263" x="9245600" y="5327650"/>
          <p14:tracePt t="6295" x="9302750" y="5213350"/>
          <p14:tracePt t="6326" x="9321800" y="5162550"/>
          <p14:tracePt t="6357" x="9328150" y="5124450"/>
          <p14:tracePt t="6389" x="9340850" y="5099050"/>
          <p14:tracePt t="6436" x="9340850" y="5086350"/>
          <p14:tracePt t="6530" x="9340850" y="5073650"/>
          <p14:tracePt t="6560" x="9340850" y="5060950"/>
          <p14:tracePt t="6591" x="9340850" y="5054600"/>
          <p14:tracePt t="6685" x="9340850" y="5048250"/>
          <p14:tracePt t="7170" x="9315450" y="5213350"/>
          <p14:tracePt t="7201" x="9213850" y="5581650"/>
          <p14:tracePt t="7233" x="9017000" y="6121400"/>
          <p14:tracePt t="7264" x="8693150" y="6534150"/>
          <p14:tracePt t="7294" x="8255000" y="6838950"/>
          <p14:tracePt t="7326" x="7658100" y="6851650"/>
          <p14:tracePt t="7357" x="6991350" y="6851650"/>
          <p14:tracePt t="7389" x="6299200" y="6851650"/>
          <p14:tracePt t="7405" x="5880100" y="6851650"/>
          <p14:tracePt t="7420" x="5670550" y="6851650"/>
          <p14:tracePt t="7451" x="4737100" y="6851650"/>
          <p14:tracePt t="7482" x="3987800" y="6775450"/>
          <p14:tracePt t="7514" x="3378200" y="6591300"/>
          <p14:tracePt t="7545" x="2863850" y="6381750"/>
          <p14:tracePt t="7576" x="2616200" y="6153150"/>
          <p14:tracePt t="7608" x="2476500" y="5924550"/>
          <p14:tracePt t="7638" x="2413000" y="5753100"/>
          <p14:tracePt t="7669" x="2393950" y="5575300"/>
          <p14:tracePt t="7701" x="2393950" y="5321300"/>
          <p14:tracePt t="7733" x="2362200" y="5111750"/>
          <p14:tracePt t="7763" x="2355850" y="5010150"/>
          <p14:tracePt t="7795" x="2355850" y="4870450"/>
          <p14:tracePt t="7826" x="2355850" y="4775200"/>
          <p14:tracePt t="7857" x="2349500" y="4711700"/>
          <p14:tracePt t="7889" x="2330450" y="4610100"/>
          <p14:tracePt t="7920" x="2305050" y="4521200"/>
          <p14:tracePt t="7951" x="2298700" y="4470400"/>
          <p14:tracePt t="7983" x="2286000" y="4406900"/>
          <p14:tracePt t="8014" x="2279650" y="4362450"/>
          <p14:tracePt t="8045" x="2273300" y="4343400"/>
          <p14:tracePt t="8077" x="2273300" y="4324350"/>
          <p14:tracePt t="8107" x="2266950" y="4298950"/>
          <p14:tracePt t="8138" x="2266950" y="4254500"/>
          <p14:tracePt t="8170" x="2254250" y="4197350"/>
          <p14:tracePt t="8201" x="2254250" y="4171950"/>
          <p14:tracePt t="8232" x="2254250" y="4152900"/>
          <p14:tracePt t="8264" x="2254250" y="4102100"/>
          <p14:tracePt t="8295" x="2247900" y="4051300"/>
          <p14:tracePt t="8326" x="2247900" y="4025900"/>
          <p14:tracePt t="8358" x="2247900" y="4006850"/>
          <p14:tracePt t="8388" x="2241550" y="3994150"/>
          <p14:tracePt t="11110" x="2254250" y="4051300"/>
          <p14:tracePt t="11138" x="2362200" y="4267200"/>
          <p14:tracePt t="11170" x="2609850" y="4533900"/>
          <p14:tracePt t="11201" x="3022600" y="4800600"/>
          <p14:tracePt t="11232" x="3441700" y="5003800"/>
          <p14:tracePt t="11264" x="3822700" y="5137150"/>
          <p14:tracePt t="11295" x="4121150" y="5194300"/>
          <p14:tracePt t="11326" x="4318000" y="5200650"/>
          <p14:tracePt t="11358" x="4489450" y="5181600"/>
          <p14:tracePt t="11389" x="4660900" y="5137150"/>
          <p14:tracePt t="11419" x="4756150" y="5099050"/>
          <p14:tracePt t="11451" x="4838700" y="5029200"/>
          <p14:tracePt t="11482" x="4927600" y="4902200"/>
          <p14:tracePt t="11513" x="4984750" y="4794250"/>
          <p14:tracePt t="11545" x="5048250" y="4686300"/>
          <p14:tracePt t="11576" x="5092700" y="4584700"/>
          <p14:tracePt t="11593" x="5124450" y="4514850"/>
          <p14:tracePt t="11623" x="5143500" y="4470400"/>
          <p14:tracePt t="11654" x="5162550" y="4419600"/>
          <p14:tracePt t="11686" x="5194300" y="4349750"/>
          <p14:tracePt t="11717" x="5238750" y="4248150"/>
          <p14:tracePt t="11748" x="5245100" y="4229100"/>
          <p14:tracePt t="11780" x="5251450" y="4203700"/>
          <p14:tracePt t="11811" x="5251450" y="4197350"/>
          <p14:tracePt t="12562" x="5289550" y="4476750"/>
          <p14:tracePt t="12591" x="5492750" y="4857750"/>
          <p14:tracePt t="12608" x="5651500" y="5086350"/>
          <p14:tracePt t="12638" x="6165850" y="5638800"/>
          <p14:tracePt t="12670" x="6845300" y="6140450"/>
          <p14:tracePt t="12701" x="7454900" y="6483350"/>
          <p14:tracePt t="12732" x="7816850" y="6635750"/>
          <p14:tracePt t="12764" x="8197850" y="6743700"/>
          <p14:tracePt t="12795" x="8572500" y="6756400"/>
          <p14:tracePt t="12826" x="9131300" y="6635750"/>
          <p14:tracePt t="12858" x="9702800" y="6477000"/>
          <p14:tracePt t="12889" x="10280650" y="6235700"/>
          <p14:tracePt t="12920" x="10712450" y="5956300"/>
          <p14:tracePt t="12952" x="10909300" y="5702300"/>
          <p14:tracePt t="12982" x="10947400" y="5378450"/>
          <p14:tracePt t="13013" x="10934700" y="5080000"/>
          <p14:tracePt t="13045" x="10877550" y="4838700"/>
          <p14:tracePt t="13076" x="10845800" y="4724400"/>
          <p14:tracePt t="13107" x="10833100" y="4711700"/>
          <p14:tracePt t="14017" x="10636250" y="4775200"/>
          <p14:tracePt t="14045" x="9956800" y="4978400"/>
          <p14:tracePt t="14077" x="9582150" y="5029200"/>
          <p14:tracePt t="14091" x="9436100" y="5048250"/>
          <p14:tracePt t="14108" x="9061450" y="5067300"/>
          <p14:tracePt t="14138" x="8026400" y="5162550"/>
          <p14:tracePt t="14170" x="7264400" y="5270500"/>
          <p14:tracePt t="14201" x="6553200" y="5372100"/>
          <p14:tracePt t="14232" x="6076950" y="5416550"/>
          <p14:tracePt t="14264" x="5746750" y="5416550"/>
          <p14:tracePt t="14295" x="5441950" y="5397500"/>
          <p14:tracePt t="14326" x="5124450" y="5308600"/>
          <p14:tracePt t="14358" x="4724400" y="5156200"/>
          <p14:tracePt t="14388" x="4260850" y="4953000"/>
          <p14:tracePt t="14419" x="3924300" y="4768850"/>
          <p14:tracePt t="14452" x="3625850" y="4559300"/>
          <p14:tracePt t="14482" x="3371850" y="4368800"/>
          <p14:tracePt t="14513" x="3175000" y="4216400"/>
          <p14:tracePt t="14545" x="3143250" y="4178300"/>
          <p14:tracePt t="15233" x="3117850" y="4171950"/>
          <p14:tracePt t="15279" x="3048000" y="4171950"/>
          <p14:tracePt t="15310" x="2927350" y="4171950"/>
          <p14:tracePt t="15342" x="2794000" y="4171950"/>
          <p14:tracePt t="15373" x="2660650" y="4121150"/>
          <p14:tracePt t="15404" x="2540000" y="4038600"/>
          <p14:tracePt t="15436" x="2393950" y="3886200"/>
          <p14:tracePt t="15467" x="2266950" y="3752850"/>
          <p14:tracePt t="15498" x="2216150" y="3689350"/>
          <p14:tracePt t="15529" x="2120900" y="3606800"/>
          <p14:tracePt t="15560" x="2051050" y="3581400"/>
          <p14:tracePt t="15607" x="2044700" y="3575050"/>
          <p14:tracePt t="15654" x="2044700" y="3556000"/>
          <p14:tracePt t="15685" x="2044700" y="3536950"/>
          <p14:tracePt t="15717" x="2044700" y="3511550"/>
          <p14:tracePt t="15748" x="2044700" y="3479800"/>
          <p14:tracePt t="15779" x="2044700" y="3441700"/>
          <p14:tracePt t="15811" x="2038350" y="3416300"/>
          <p14:tracePt t="15842" x="2032000" y="3384550"/>
          <p14:tracePt t="15872" x="2012950" y="3359150"/>
          <p14:tracePt t="15904" x="1974850" y="3308350"/>
          <p14:tracePt t="15935" x="1936750" y="3263900"/>
          <p14:tracePt t="15966" x="1924050" y="3232150"/>
          <p14:tracePt t="15998" x="1892300" y="3200400"/>
          <p14:tracePt t="16029" x="1797050" y="3149600"/>
          <p14:tracePt t="16060" x="1758950" y="3136900"/>
          <p14:tracePt t="16092" x="1708150" y="3130550"/>
          <p14:tracePt t="16139" x="1682750" y="3155950"/>
          <p14:tracePt t="16170" x="1638300" y="3257550"/>
          <p14:tracePt t="16201" x="1619250" y="3397250"/>
          <p14:tracePt t="16233" x="1600200" y="3517900"/>
          <p14:tracePt t="16264" x="1600200" y="3632200"/>
          <p14:tracePt t="16295" x="1600200" y="3676650"/>
          <p14:tracePt t="16326" x="1600200" y="3702050"/>
          <p14:tracePt t="16357" x="1600200" y="3740150"/>
          <p14:tracePt t="16388" x="1600200" y="3771900"/>
          <p14:tracePt t="16420" x="1574800" y="3810000"/>
          <p14:tracePt t="16451" x="1524000" y="3854450"/>
          <p14:tracePt t="16482" x="1466850" y="3879850"/>
          <p14:tracePt t="16514" x="1422400" y="3905250"/>
          <p14:tracePt t="16545" x="1365250" y="3943350"/>
          <p14:tracePt t="16576" x="1320800" y="3975100"/>
          <p14:tracePt t="16608" x="1295400" y="4032250"/>
          <p14:tracePt t="16639" x="1282700" y="4114800"/>
          <p14:tracePt t="16670" x="1276350" y="4210050"/>
          <p14:tracePt t="16701" x="1282700" y="4318000"/>
          <p14:tracePt t="16732" x="1352550" y="4432300"/>
          <p14:tracePt t="16749" x="1377950" y="4451350"/>
          <p14:tracePt t="16763" x="1397000" y="4464050"/>
          <p14:tracePt t="16795" x="1454150" y="4483100"/>
          <p14:tracePt t="16826" x="1543050" y="4483100"/>
          <p14:tracePt t="16857" x="1657350" y="4457700"/>
          <p14:tracePt t="16889" x="1790700" y="4400550"/>
          <p14:tracePt t="16920" x="1860550" y="4349750"/>
          <p14:tracePt t="16951" x="1898650" y="4298950"/>
          <p14:tracePt t="16983" x="1936750" y="4222750"/>
          <p14:tracePt t="17014" x="1974850" y="4114800"/>
          <p14:tracePt t="17045" x="1987550" y="4000500"/>
          <p14:tracePt t="17061" x="1987550" y="3949700"/>
          <p14:tracePt t="17091" x="1987550" y="3873500"/>
          <p14:tracePt t="17108" x="1987550" y="3829050"/>
          <p14:tracePt t="17138" x="1974850" y="3759200"/>
          <p14:tracePt t="17170" x="1962150" y="3676650"/>
          <p14:tracePt t="17201" x="1962150" y="3587750"/>
          <p14:tracePt t="17232" x="1962150" y="3479800"/>
          <p14:tracePt t="17264" x="1962150" y="3422650"/>
          <p14:tracePt t="17295" x="1962150" y="3378200"/>
          <p14:tracePt t="17326" x="1949450" y="3302000"/>
          <p14:tracePt t="17357" x="1936750" y="3257550"/>
          <p14:tracePt t="17389" x="1924050" y="3232150"/>
          <p14:tracePt t="17419" x="1911350" y="3213100"/>
          <p14:tracePt t="17451" x="1879600" y="3194050"/>
          <p14:tracePt t="17482" x="1828800" y="3194050"/>
          <p14:tracePt t="17513" x="1714500" y="3232150"/>
          <p14:tracePt t="17545" x="1625600" y="3282950"/>
          <p14:tracePt t="17576" x="1543050" y="3384550"/>
          <p14:tracePt t="17607" x="1473200" y="3581400"/>
          <p14:tracePt t="17639" x="1409700" y="3803650"/>
          <p14:tracePt t="17670" x="1403350" y="3968750"/>
          <p14:tracePt t="17701" x="1403350" y="4114800"/>
          <p14:tracePt t="17732" x="1422400" y="4248150"/>
          <p14:tracePt t="17764" x="1441450" y="4349750"/>
          <p14:tracePt t="17794" x="1517650" y="4495800"/>
          <p14:tracePt t="17826" x="1631950" y="4629150"/>
          <p14:tracePt t="17857" x="1778000" y="4679950"/>
          <p14:tracePt t="17888" x="1936750" y="4686300"/>
          <p14:tracePt t="17920" x="2070100" y="4673600"/>
          <p14:tracePt t="17951" x="2247900" y="4610100"/>
          <p14:tracePt t="17982" x="2362200" y="4521200"/>
          <p14:tracePt t="18014" x="2457450" y="4375150"/>
          <p14:tracePt t="18045" x="2520950" y="4229100"/>
          <p14:tracePt t="18076" x="2533650" y="4140200"/>
          <p14:tracePt t="18108" x="2552700" y="4019550"/>
          <p14:tracePt t="18138" x="2565400" y="3886200"/>
          <p14:tracePt t="18169" x="2565400" y="3784600"/>
          <p14:tracePt t="18202" x="2552700" y="3746500"/>
          <p14:tracePt t="18232" x="2501900" y="3638550"/>
          <p14:tracePt t="18263" x="2432050" y="3530600"/>
          <p14:tracePt t="18295" x="2368550" y="3448050"/>
          <p14:tracePt t="18326" x="2292350" y="3371850"/>
          <p14:tracePt t="18357" x="2247900" y="3346450"/>
          <p14:tracePt t="18420" x="2209800" y="3346450"/>
          <p14:tracePt t="18451" x="2019300" y="3346450"/>
          <p14:tracePt t="18483" x="1803400" y="3359150"/>
          <p14:tracePt t="18514" x="1663700" y="3435350"/>
          <p14:tracePt t="18544" x="1587500" y="3594100"/>
          <p14:tracePt t="18576" x="1555750" y="3797300"/>
          <p14:tracePt t="18607" x="1536700" y="3981450"/>
          <p14:tracePt t="18638" x="1536700" y="4146550"/>
          <p14:tracePt t="18670" x="1612900" y="4324350"/>
          <p14:tracePt t="18701" x="1771650" y="4464050"/>
          <p14:tracePt t="18732" x="1911350" y="4514850"/>
          <p14:tracePt t="18764" x="2063750" y="4552950"/>
          <p14:tracePt t="18795" x="2139950" y="4552950"/>
          <p14:tracePt t="18826" x="2216150" y="4508500"/>
          <p14:tracePt t="18857" x="2330450" y="4406900"/>
          <p14:tracePt t="18888" x="2425700" y="4298950"/>
          <p14:tracePt t="18919" x="2495550" y="4133850"/>
          <p14:tracePt t="18951" x="2520950" y="3943350"/>
          <p14:tracePt t="18982" x="2520950" y="3835400"/>
          <p14:tracePt t="19013" x="2501900" y="3778250"/>
          <p14:tracePt t="19045" x="2451100" y="3695700"/>
          <p14:tracePt t="19076" x="2425700" y="3651250"/>
          <p14:tracePt t="19107" x="2413000" y="3632200"/>
          <p14:tracePt t="19139" x="2387600" y="3606800"/>
          <p14:tracePt t="19170" x="2381250" y="3606800"/>
          <p14:tracePt t="19342" x="2260600" y="3644900"/>
          <p14:tracePt t="19373" x="2006600" y="3676650"/>
          <p14:tracePt t="19404" x="1835150" y="3676650"/>
          <p14:tracePt t="19435" x="1644650" y="3670300"/>
          <p14:tracePt t="19467" x="1517650" y="3632200"/>
          <p14:tracePt t="19498" x="1504950" y="3632200"/>
          <p14:tracePt t="19545" x="1504950" y="3625850"/>
          <p14:tracePt t="19576" x="1498600" y="3606800"/>
          <p14:tracePt t="19608" x="1492250" y="3581400"/>
          <p14:tracePt t="19639" x="1492250" y="3543300"/>
          <p14:tracePt t="19669" x="1498600" y="3492500"/>
          <p14:tracePt t="19701" x="1543050" y="3435350"/>
          <p14:tracePt t="19732" x="1619250" y="3384550"/>
          <p14:tracePt t="19763" x="1695450" y="3327400"/>
          <p14:tracePt t="19795" x="1714500" y="3289300"/>
          <p14:tracePt t="19826" x="1733550" y="3244850"/>
          <p14:tracePt t="19857" x="1746250" y="3225800"/>
          <p14:tracePt t="19889" x="1765300" y="3213100"/>
          <p14:tracePt t="19920" x="1822450" y="3213100"/>
          <p14:tracePt t="19951" x="1879600" y="3289300"/>
          <p14:tracePt t="19983" x="2000250" y="3543300"/>
          <p14:tracePt t="20013" x="2178050" y="3803650"/>
          <p14:tracePt t="20044" x="2419350" y="3943350"/>
          <p14:tracePt t="20077" x="2838450" y="4000500"/>
          <p14:tracePt t="20091" x="2965450" y="4000500"/>
          <p14:tracePt t="20108" x="3175000" y="3975100"/>
          <p14:tracePt t="20138" x="3594100" y="3752850"/>
          <p14:tracePt t="20170" x="3752850" y="3517900"/>
          <p14:tracePt t="20201" x="3892550" y="3308350"/>
          <p14:tracePt t="20232" x="3981450" y="3238500"/>
          <p14:tracePt t="20264" x="4095750" y="3194050"/>
          <p14:tracePt t="20295" x="4267200" y="3149600"/>
          <p14:tracePt t="20326" x="4502150" y="3073400"/>
          <p14:tracePt t="20357" x="4679950" y="3022600"/>
          <p14:tracePt t="20389" x="4851400" y="3003550"/>
          <p14:tracePt t="20419" x="5080000" y="2997200"/>
          <p14:tracePt t="20451" x="5232400" y="2997200"/>
          <p14:tracePt t="20482" x="5245100" y="2990850"/>
          <p14:tracePt t="20513" x="5276850" y="2978150"/>
          <p14:tracePt t="20545" x="5410200" y="2959100"/>
          <p14:tracePt t="20576" x="5486400" y="2933700"/>
          <p14:tracePt t="20607" x="5505450" y="2921000"/>
          <p14:tracePt t="20654" x="5524500" y="2901950"/>
          <p14:tracePt t="20686" x="5556250" y="2889250"/>
          <p14:tracePt t="20733" x="5568950" y="2882900"/>
          <p14:tracePt t="20968" x="5664200" y="2901950"/>
          <p14:tracePt t="20998" x="5975350" y="2940050"/>
          <p14:tracePt t="21029" x="7232650" y="3060700"/>
          <p14:tracePt t="21061" x="8299450" y="3060700"/>
          <p14:tracePt t="21092" x="8801100" y="3060700"/>
          <p14:tracePt t="21109" x="9017000" y="3048000"/>
          <p14:tracePt t="21138" x="9150350" y="3016250"/>
          <p14:tracePt t="21169" x="9207500" y="2997200"/>
          <p14:tracePt t="21201" x="9264650" y="2978150"/>
          <p14:tracePt t="21232" x="9353550" y="2978150"/>
          <p14:tracePt t="21263" x="9467850" y="2978150"/>
          <p14:tracePt t="21295" x="9480550" y="2971800"/>
          <p14:tracePt t="21342" x="9525000" y="2971800"/>
          <p14:tracePt t="21373" x="9804400" y="3079750"/>
          <p14:tracePt t="21404" x="10077450" y="3206750"/>
          <p14:tracePt t="21436" x="10166350" y="3238500"/>
          <p14:tracePt t="21685" x="10007600" y="3276600"/>
          <p14:tracePt t="21717" x="9131300" y="3378200"/>
          <p14:tracePt t="21748" x="8324850" y="3448050"/>
          <p14:tracePt t="21779" x="7308850" y="3505200"/>
          <p14:tracePt t="21811" x="6445250" y="3511550"/>
          <p14:tracePt t="21842" x="5803900" y="3549650"/>
          <p14:tracePt t="21872" x="5308600" y="3568700"/>
          <p14:tracePt t="21904" x="4857750" y="3549650"/>
          <p14:tracePt t="21935" x="4127500" y="3486150"/>
          <p14:tracePt t="21966" x="3594100" y="3486150"/>
          <p14:tracePt t="21998" x="3213100" y="3486150"/>
          <p14:tracePt t="22029" x="3016250" y="3486150"/>
          <p14:tracePt t="22060" x="2832100" y="3486150"/>
          <p14:tracePt t="22092" x="2578100" y="3486150"/>
          <p14:tracePt t="22108" x="2476500" y="3486150"/>
          <p14:tracePt t="22139" x="2247900" y="3460750"/>
          <p14:tracePt t="22170" x="2012950" y="3429000"/>
          <p14:tracePt t="22201" x="1879600" y="3409950"/>
          <p14:tracePt t="22233" x="1854200" y="3409950"/>
          <p14:tracePt t="22263" x="1797050" y="3384550"/>
          <p14:tracePt t="22294" x="1587500" y="3302000"/>
          <p14:tracePt t="22326" x="1416050" y="3244850"/>
          <p14:tracePt t="22357" x="1390650" y="3238500"/>
          <p14:tracePt t="22404" x="1358900" y="3232150"/>
          <p14:tracePt t="22435" x="1238250" y="3213100"/>
          <p14:tracePt t="22467" x="1174750" y="3206750"/>
          <p14:tracePt t="22498" x="1168400" y="3206750"/>
          <p14:tracePt t="22669" x="1162050" y="3200400"/>
          <p14:tracePt t="22701" x="1149350" y="3187700"/>
          <p14:tracePt t="22732" x="1123950" y="3162300"/>
          <p14:tracePt t="22763" x="1085850" y="3124200"/>
          <p14:tracePt t="22795" x="1066800" y="3105150"/>
          <p14:tracePt t="22857" x="1060450" y="3105150"/>
          <p14:tracePt t="22904" x="1054100" y="3098800"/>
          <p14:tracePt t="22936" x="1047750" y="3098800"/>
          <p14:tracePt t="22966" x="1035050" y="3098800"/>
          <p14:tracePt t="22997" x="996950" y="3098800"/>
          <p14:tracePt t="23029" x="933450" y="3098800"/>
          <p14:tracePt t="23061" x="889000" y="3098800"/>
          <p14:tracePt t="23077" x="882650" y="3105150"/>
          <p14:tracePt t="23123" x="869950" y="3111500"/>
          <p14:tracePt t="23154" x="863600" y="3117850"/>
          <p14:tracePt t="23295" x="857250" y="3111500"/>
          <p14:tracePt t="23326" x="901700" y="3105150"/>
          <p14:tracePt t="23357" x="933450" y="3098800"/>
          <p14:tracePt t="23388" x="952500" y="3098800"/>
          <p14:tracePt t="23419" x="971550" y="3098800"/>
          <p14:tracePt t="23451" x="1028700" y="3111500"/>
          <p14:tracePt t="23482" x="1085850" y="3136900"/>
          <p14:tracePt t="23513" x="1098550" y="3149600"/>
          <p14:tracePt t="23592" x="1104900" y="3149600"/>
          <p14:tracePt t="23795" x="1073150" y="3130550"/>
          <p14:tracePt t="23826" x="958850" y="3111500"/>
          <p14:tracePt t="23857" x="895350" y="3105150"/>
          <p14:tracePt t="23888" x="889000" y="3105150"/>
          <p14:tracePt t="23920" x="882650" y="3105150"/>
          <p14:tracePt t="23951" x="876300" y="3105150"/>
          <p14:tracePt t="23982" x="869950" y="3105150"/>
          <p14:tracePt t="24109" x="1003300" y="3124200"/>
          <p14:tracePt t="24123" x="1035050" y="3136900"/>
          <p14:tracePt t="24155" x="1104900" y="3168650"/>
          <p14:tracePt t="24201" x="1111250" y="3168650"/>
          <p14:tracePt t="24232" x="1123950" y="3200400"/>
          <p14:tracePt t="24263" x="1155700" y="3232150"/>
          <p14:tracePt t="24295" x="1168400" y="3244850"/>
          <p14:tracePt t="24436" x="1130300" y="3200400"/>
          <p14:tracePt t="24451" x="1123950" y="3200400"/>
          <p14:tracePt t="24483" x="1117600" y="3187700"/>
          <p14:tracePt t="24514" x="1104900" y="3181350"/>
          <p14:tracePt t="24544" x="1079500" y="3168650"/>
          <p14:tracePt t="24577" x="984250" y="3124200"/>
          <p14:tracePt t="24607" x="895350" y="3105150"/>
          <p14:tracePt t="24624" x="895350" y="3098800"/>
          <p14:tracePt t="24701" x="889000" y="3098800"/>
          <p14:tracePt t="24748" x="876300" y="3098800"/>
          <p14:tracePt t="24795" x="869950" y="3098800"/>
          <p14:tracePt t="24826" x="857250" y="3105150"/>
          <p14:tracePt t="24857" x="857250" y="3111500"/>
          <p14:tracePt t="25108" x="850900" y="3111500"/>
          <p14:tracePt t="25124" x="844550" y="3117850"/>
          <p14:tracePt t="25154" x="838200" y="3124200"/>
          <p14:tracePt t="25186" x="825500" y="3149600"/>
          <p14:tracePt t="25233" x="819150" y="3168650"/>
          <p14:tracePt t="25264" x="806450" y="3187700"/>
          <p14:tracePt t="25295" x="800100" y="3206750"/>
          <p14:tracePt t="25326" x="793750" y="3225800"/>
          <p14:tracePt t="25358" x="781050" y="3263900"/>
          <p14:tracePt t="25389" x="774700" y="3302000"/>
          <p14:tracePt t="25435" x="774700" y="3340100"/>
          <p14:tracePt t="25467" x="762000" y="3390900"/>
          <p14:tracePt t="25498" x="755650" y="3422650"/>
          <p14:tracePt t="25529" x="755650" y="3441700"/>
          <p14:tracePt t="25561" x="755650" y="3473450"/>
          <p14:tracePt t="25592" x="762000" y="3479800"/>
          <p14:tracePt t="25622" x="768350" y="3486150"/>
          <p14:tracePt t="25654" x="781050" y="3498850"/>
          <p14:tracePt t="25685" x="793750" y="3505200"/>
          <p14:tracePt t="25716" x="812800" y="3511550"/>
          <p14:tracePt t="25764" x="819150" y="3517900"/>
          <p14:tracePt t="25795" x="831850" y="3517900"/>
          <p14:tracePt t="25842" x="838200" y="3517900"/>
          <p14:tracePt t="25873" x="857250" y="3517900"/>
          <p14:tracePt t="25904" x="876300" y="3517900"/>
          <p14:tracePt t="25936" x="908050" y="3517900"/>
          <p14:tracePt t="25966" x="920750" y="3517900"/>
          <p14:tracePt t="26045" x="927100" y="3517900"/>
          <p14:tracePt t="26185" x="901700" y="3524250"/>
          <p14:tracePt t="26217" x="882650" y="3524250"/>
          <p14:tracePt t="26248" x="844550" y="3517900"/>
          <p14:tracePt t="26279" x="819150" y="3498850"/>
          <p14:tracePt t="26311" x="787400" y="3460750"/>
          <p14:tracePt t="26341" x="774700" y="3422650"/>
          <p14:tracePt t="26372" x="768350" y="3397250"/>
          <p14:tracePt t="26404" x="768350" y="3390900"/>
          <p14:tracePt t="26529" x="768350" y="3460750"/>
          <p14:tracePt t="26560" x="806450" y="3498850"/>
          <p14:tracePt t="26592" x="831850" y="3511550"/>
          <p14:tracePt t="26623" x="889000" y="3517900"/>
          <p14:tracePt t="26654" x="933450" y="3517900"/>
          <p14:tracePt t="26686" x="946150" y="3511550"/>
          <p14:tracePt t="26875" x="927100" y="3530600"/>
          <p14:tracePt t="26904" x="876300" y="3549650"/>
          <p14:tracePt t="26935" x="838200" y="3562350"/>
          <p14:tracePt t="26967" x="819150" y="3575050"/>
          <p14:tracePt t="26998" x="806450" y="3575050"/>
          <p14:tracePt t="27029" x="762000" y="3587750"/>
          <p14:tracePt t="27061" x="692150" y="3587750"/>
          <p14:tracePt t="27092" x="673100" y="3587750"/>
          <p14:tracePt t="27123" x="666750" y="3594100"/>
          <p14:tracePt t="27155" x="654050" y="3613150"/>
          <p14:tracePt t="27185" x="641350" y="3651250"/>
          <p14:tracePt t="27216" x="641350" y="3695700"/>
          <p14:tracePt t="27248" x="641350" y="3727450"/>
          <p14:tracePt t="27279" x="654050" y="3746500"/>
          <p14:tracePt t="27310" x="666750" y="3759200"/>
          <p14:tracePt t="27357" x="673100" y="3765550"/>
          <p14:tracePt t="27389" x="704850" y="3765550"/>
          <p14:tracePt t="27420" x="730250" y="3771900"/>
          <p14:tracePt t="27450" x="742950" y="3771900"/>
          <p14:tracePt t="27482" x="749300" y="3765550"/>
          <p14:tracePt t="27513" x="755650" y="3759200"/>
          <p14:tracePt t="27717" x="749300" y="3765550"/>
          <p14:tracePt t="27748" x="736600" y="3784600"/>
          <p14:tracePt t="27779" x="723900" y="3810000"/>
          <p14:tracePt t="27811" x="711200" y="3854450"/>
          <p14:tracePt t="27842" x="711200" y="3905250"/>
          <p14:tracePt t="27873" x="723900" y="3956050"/>
          <p14:tracePt t="27904" x="742950" y="3987800"/>
          <p14:tracePt t="27936" x="749300" y="4000500"/>
          <p14:tracePt t="27966" x="762000" y="4006850"/>
          <p14:tracePt t="28029" x="768350" y="4006850"/>
          <p14:tracePt t="28282" x="774700" y="4044950"/>
          <p14:tracePt t="28310" x="774700" y="4146550"/>
          <p14:tracePt t="28341" x="787400" y="4298950"/>
          <p14:tracePt t="28373" x="831850" y="4432300"/>
          <p14:tracePt t="28404" x="850900" y="4464050"/>
          <p14:tracePt t="28435" x="863600" y="4489450"/>
          <p14:tracePt t="28467" x="869950" y="4489450"/>
          <p14:tracePt t="28545" x="876300" y="4489450"/>
          <p14:tracePt t="28827" x="882650" y="4533900"/>
          <p14:tracePt t="28857" x="882650" y="4584700"/>
          <p14:tracePt t="28889" x="889000" y="4603750"/>
          <p14:tracePt t="28920" x="895350" y="4616450"/>
          <p14:tracePt t="28967" x="908050" y="4635500"/>
          <p14:tracePt t="28997" x="933450" y="4660900"/>
          <p14:tracePt t="29029" x="958850" y="4686300"/>
          <p14:tracePt t="29218" x="977900" y="4724400"/>
          <p14:tracePt t="29248" x="1130300" y="4959350"/>
          <p14:tracePt t="29280" x="1358900" y="5213350"/>
          <p14:tracePt t="29311" x="1581150" y="5308600"/>
          <p14:tracePt t="29342" x="1625600" y="5314950"/>
          <p14:tracePt t="29405" x="1651000" y="5295900"/>
          <p14:tracePt t="29435" x="1670050" y="5289550"/>
          <p14:tracePt t="29467" x="1727200" y="5270500"/>
          <p14:tracePt t="29498" x="1879600" y="5232400"/>
          <p14:tracePt t="29529" x="2184400" y="5187950"/>
          <p14:tracePt t="29560" x="2457450" y="5181600"/>
          <p14:tracePt t="29592" x="2495550" y="5168900"/>
          <p14:tracePt t="29623" x="2508250" y="5156200"/>
          <p14:tracePt t="29654" x="2540000" y="5124450"/>
          <p14:tracePt t="29686" x="2603500" y="5105400"/>
          <p14:tracePt t="29717" x="2667000" y="5086350"/>
          <p14:tracePt t="29747" x="2717800" y="5067300"/>
          <p14:tracePt t="29779" x="2755900" y="5060950"/>
          <p14:tracePt t="29810" x="2794000" y="5054600"/>
          <p14:tracePt t="29841" x="2863850" y="5041900"/>
          <p14:tracePt t="29873" x="2933700" y="5041900"/>
          <p14:tracePt t="29904" x="3028950" y="5080000"/>
          <p14:tracePt t="29935" x="3086100" y="5092700"/>
          <p14:tracePt t="29982" x="3092450" y="5092700"/>
          <p14:tracePt t="30062" x="3117850" y="5048250"/>
          <p14:tracePt t="30108" x="3149600" y="5035550"/>
          <p14:tracePt t="30155" x="3117850" y="5029200"/>
          <p14:tracePt t="30186" x="3092450" y="5029200"/>
          <p14:tracePt t="30248" x="3073400" y="5029200"/>
          <p14:tracePt t="30279" x="3054350" y="5022850"/>
          <p14:tracePt t="30310" x="3041650" y="4965700"/>
          <p14:tracePt t="30342" x="3028950" y="4857750"/>
          <p14:tracePt t="30373" x="3092450" y="4648200"/>
          <p14:tracePt t="30404" x="3321050" y="4400550"/>
          <p14:tracePt t="30436" x="3714750" y="4044950"/>
          <p14:tracePt t="30467" x="3905250" y="3930650"/>
          <p14:tracePt t="30497" x="3956050" y="3930650"/>
          <p14:tracePt t="30529" x="3968750" y="3956050"/>
          <p14:tracePt t="30560" x="3860800" y="3981450"/>
          <p14:tracePt t="30607" x="3803650" y="4032250"/>
          <p14:tracePt t="30624" x="3771900" y="4070350"/>
          <p14:tracePt t="30654" x="3765550" y="4108450"/>
          <p14:tracePt t="30718" x="3644900" y="4235450"/>
          <p14:tracePt t="30748" x="3581400" y="4273550"/>
          <p14:tracePt t="30779" x="3517900" y="4260850"/>
          <p14:tracePt t="30811" x="3429000" y="4241800"/>
          <p14:tracePt t="30842" x="3213100" y="4241800"/>
          <p14:tracePt t="30873" x="3022600" y="4241800"/>
          <p14:tracePt t="30904" x="2730500" y="4229100"/>
          <p14:tracePt t="30935" x="2489200" y="4197350"/>
          <p14:tracePt t="30966" x="2349500" y="4146550"/>
          <p14:tracePt t="30998" x="2266950" y="4083050"/>
          <p14:tracePt t="31029" x="2235200" y="4006850"/>
          <p14:tracePt t="31060" x="2197100" y="3924300"/>
          <p14:tracePt t="31092" x="2108200" y="3790950"/>
          <p14:tracePt t="31123" x="2006600" y="3644900"/>
          <p14:tracePt t="31154" x="1987550" y="3594100"/>
          <p14:tracePt t="31186" x="1987550" y="3581400"/>
          <p14:tracePt t="31216" x="1987550" y="3556000"/>
          <p14:tracePt t="31247" x="1993900" y="3511550"/>
          <p14:tracePt t="31279" x="1993900" y="3416300"/>
          <p14:tracePt t="31310" x="2000250" y="3289300"/>
          <p14:tracePt t="31341" x="2025650" y="3225800"/>
          <p14:tracePt t="31373" x="2057400" y="3187700"/>
          <p14:tracePt t="31404" x="2076450" y="3175000"/>
          <p14:tracePt t="31435" x="2114550" y="3155950"/>
          <p14:tracePt t="31467" x="2152650" y="3136900"/>
          <p14:tracePt t="31498" x="2209800" y="3124200"/>
          <p14:tracePt t="31529" x="2286000" y="3105150"/>
          <p14:tracePt t="31561" x="2336800" y="3086100"/>
          <p14:tracePt t="31591" x="2343150" y="3086100"/>
          <p14:tracePt t="31622" x="2362200" y="3086100"/>
          <p14:tracePt t="31639" x="2387600" y="3086100"/>
          <p14:tracePt t="31671" x="2463800" y="3130550"/>
          <p14:tracePt t="31701" x="2501900" y="3162300"/>
          <p14:tracePt t="31748" x="2508250" y="3200400"/>
          <p14:tracePt t="31779" x="2514600" y="3251200"/>
          <p14:tracePt t="31810" x="2514600" y="3314700"/>
          <p14:tracePt t="31842" x="2508250" y="3390900"/>
          <p14:tracePt t="31873" x="2501900" y="3460750"/>
          <p14:tracePt t="31904" x="2501900" y="3543300"/>
          <p14:tracePt t="31936" x="2501900" y="3644900"/>
          <p14:tracePt t="31967" x="2527300" y="3759200"/>
          <p14:tracePt t="31998" x="2584450" y="3886200"/>
          <p14:tracePt t="32029" x="2686050" y="4044950"/>
          <p14:tracePt t="32060" x="2749550" y="4159250"/>
          <p14:tracePt t="32091" x="2787650" y="4305300"/>
          <p14:tracePt t="32123" x="2787650" y="4400550"/>
          <p14:tracePt t="32138" x="2774950" y="4425950"/>
          <p14:tracePt t="32170" x="2730500" y="4483100"/>
          <p14:tracePt t="32201" x="2679700" y="4514850"/>
          <p14:tracePt t="32232" x="2552700" y="4521200"/>
          <p14:tracePt t="32264" x="2438400" y="4508500"/>
          <p14:tracePt t="32295" x="2317750" y="4464050"/>
          <p14:tracePt t="32325" x="2254250" y="4413250"/>
          <p14:tracePt t="32358" x="2209800" y="4356100"/>
          <p14:tracePt t="32388" x="2171700" y="4254500"/>
          <p14:tracePt t="32419" x="2152650" y="4197350"/>
          <p14:tracePt t="32451" x="2120900" y="4127500"/>
          <p14:tracePt t="32482" x="2101850" y="4102100"/>
          <p14:tracePt t="32513" x="2095500" y="4089400"/>
          <p14:tracePt t="32545" x="2070100" y="4089400"/>
          <p14:tracePt t="32576" x="2044700" y="4083050"/>
          <p14:tracePt t="32607" x="1974850" y="4095750"/>
          <p14:tracePt t="32639" x="1905000" y="4108450"/>
          <p14:tracePt t="32670" x="1822450" y="4133850"/>
          <p14:tracePt t="32701" x="1746250" y="4165600"/>
          <p14:tracePt t="32732" x="1670050" y="4191000"/>
          <p14:tracePt t="32763" x="1638300" y="4191000"/>
          <p14:tracePt t="32794" x="1606550" y="4191000"/>
          <p14:tracePt t="32826" x="1574800" y="4191000"/>
          <p14:tracePt t="32857" x="1517650" y="4171950"/>
          <p14:tracePt t="32888" x="1466850" y="4121150"/>
          <p14:tracePt t="32920" x="1441450" y="4006850"/>
          <p14:tracePt t="32951" x="1428750" y="3841750"/>
          <p14:tracePt t="32982" x="1447800" y="3683000"/>
          <p14:tracePt t="33014" x="1492250" y="3562350"/>
          <p14:tracePt t="33045" x="1562100" y="3422650"/>
          <p14:tracePt t="33076" x="1606550" y="3346450"/>
          <p14:tracePt t="33107" x="1644650" y="3289300"/>
          <p14:tracePt t="33138" x="1676400" y="3263900"/>
          <p14:tracePt t="33169" x="1803400" y="3232150"/>
          <p14:tracePt t="33201" x="2019300" y="3200400"/>
          <p14:tracePt t="33232" x="2051050" y="3200400"/>
          <p14:tracePt t="33326" x="2057400" y="3219450"/>
          <p14:tracePt t="33357" x="2076450" y="3346450"/>
          <p14:tracePt t="33389" x="2190750" y="3676650"/>
          <p14:tracePt t="33420" x="2400300" y="3911600"/>
          <p14:tracePt t="33450" x="3092450" y="4152900"/>
          <p14:tracePt t="33483" x="4025900" y="4216400"/>
          <p14:tracePt t="33514" x="4838700" y="4216400"/>
          <p14:tracePt t="33544" x="5302250" y="4083050"/>
          <p14:tracePt t="33576" x="5441950" y="3911600"/>
          <p14:tracePt t="33607" x="5448300" y="3714750"/>
          <p14:tracePt t="33638" x="5397500" y="3587750"/>
          <p14:tracePt t="33670" x="5397500" y="3530600"/>
          <p14:tracePt t="33701" x="5435600" y="3454400"/>
          <p14:tracePt t="33732" x="5454650" y="3390900"/>
          <p14:tracePt t="33764" x="5461000" y="3327400"/>
          <p14:tracePt t="33795" x="5511800" y="3219450"/>
          <p14:tracePt t="33825" x="5613400" y="3105150"/>
          <p14:tracePt t="33857" x="5664200" y="3041650"/>
          <p14:tracePt t="33888" x="5695950" y="3028950"/>
          <p14:tracePt t="33919" x="5772150" y="3028950"/>
          <p14:tracePt t="33951" x="5873750" y="3028950"/>
          <p14:tracePt t="33982" x="5924550" y="3028950"/>
          <p14:tracePt t="34029" x="5937250" y="3016250"/>
          <p14:tracePt t="34107" x="5937250" y="3009900"/>
          <p14:tracePt t="34139" x="5937250" y="3003550"/>
          <p14:tracePt t="34201" x="5937250" y="2971800"/>
          <p14:tracePt t="34232" x="5937250" y="2927350"/>
          <p14:tracePt t="34263" x="5937250" y="2870200"/>
          <p14:tracePt t="34294" x="5937250" y="2787650"/>
          <p14:tracePt t="34326" x="5905500" y="2724150"/>
          <p14:tracePt t="34357" x="5861050" y="2660650"/>
          <p14:tracePt t="34388" x="5829300" y="2622550"/>
          <p14:tracePt t="34420" x="5791200" y="2590800"/>
          <p14:tracePt t="34451" x="5746750" y="2578100"/>
          <p14:tracePt t="34482" x="5670550" y="2565400"/>
          <p14:tracePt t="34514" x="5638800" y="2565400"/>
          <p14:tracePt t="34545" x="5619750" y="2571750"/>
          <p14:tracePt t="34575" x="5594350" y="2597150"/>
          <p14:tracePt t="34607" x="5556250" y="2647950"/>
          <p14:tracePt t="34638" x="5537200" y="2679700"/>
          <p14:tracePt t="34669" x="5530850" y="2730500"/>
          <p14:tracePt t="34701" x="5530850" y="2774950"/>
          <p14:tracePt t="34732" x="5530850" y="2813050"/>
          <p14:tracePt t="34763" x="5549900" y="2863850"/>
          <p14:tracePt t="34795" x="5575300" y="2914650"/>
          <p14:tracePt t="34826" x="5619750" y="2971800"/>
          <p14:tracePt t="34857" x="5670550" y="3016250"/>
          <p14:tracePt t="34889" x="5721350" y="3035300"/>
          <p14:tracePt t="34920" x="5753100" y="3035300"/>
          <p14:tracePt t="34950" x="5784850" y="3016250"/>
          <p14:tracePt t="34982" x="5822950" y="2978150"/>
          <p14:tracePt t="35013" x="5829300" y="2965450"/>
          <p14:tracePt t="35108" x="5854700" y="2997200"/>
          <p14:tracePt t="35138" x="5930900" y="3048000"/>
          <p14:tracePt t="35170" x="6000750" y="3073400"/>
          <p14:tracePt t="35201" x="6032500" y="3073400"/>
          <p14:tracePt t="35232" x="6083300" y="3067050"/>
          <p14:tracePt t="35264" x="6089650" y="3067050"/>
          <p14:tracePt t="35358" x="6089650" y="3060700"/>
          <p14:tracePt t="35405" x="6089650" y="3028950"/>
          <p14:tracePt t="35435" x="6083300" y="3003550"/>
          <p14:tracePt t="35466" x="6064250" y="2965450"/>
          <p14:tracePt t="35498" x="6057900" y="2927350"/>
          <p14:tracePt t="35529" x="6038850" y="2870200"/>
          <p14:tracePt t="35560" x="6038850" y="2819400"/>
          <p14:tracePt t="35592" x="6038850" y="2768600"/>
          <p14:tracePt t="35623" x="6045200" y="2749550"/>
          <p14:tracePt t="35639" x="6051550" y="2730500"/>
          <p14:tracePt t="35669" x="6064250" y="2711450"/>
          <p14:tracePt t="35701" x="6089650" y="2698750"/>
          <p14:tracePt t="35733" x="6146800" y="2673350"/>
          <p14:tracePt t="35763" x="6172200" y="2667000"/>
          <p14:tracePt t="35794" x="6235700" y="2654300"/>
          <p14:tracePt t="35826" x="6350000" y="2654300"/>
          <p14:tracePt t="35857" x="6445250" y="2654300"/>
          <p14:tracePt t="35888" x="6496050" y="2654300"/>
          <p14:tracePt t="35920" x="6546850" y="2679700"/>
          <p14:tracePt t="35951" x="6591300" y="2730500"/>
          <p14:tracePt t="35982" x="6610350" y="2800350"/>
          <p14:tracePt t="36014" x="6610350" y="2876550"/>
          <p14:tracePt t="36045" x="6591300" y="2927350"/>
          <p14:tracePt t="36075" x="6572250" y="2946400"/>
          <p14:tracePt t="36107" x="6477000" y="2952750"/>
          <p14:tracePt t="36138" x="6330950" y="2952750"/>
          <p14:tracePt t="36169" x="6223000" y="2940050"/>
          <p14:tracePt t="36201" x="6178550" y="2914650"/>
          <p14:tracePt t="36232" x="6165850" y="2901950"/>
          <p14:tracePt t="36263" x="6159500" y="2895600"/>
          <p14:tracePt t="36405" x="6159500" y="2952750"/>
          <p14:tracePt t="36436" x="6165850" y="2997200"/>
          <p14:tracePt t="36467" x="6184900" y="3067050"/>
          <p14:tracePt t="36497" x="6210300" y="3149600"/>
          <p14:tracePt t="36530" x="6235700" y="3187700"/>
          <p14:tracePt t="36560" x="6235700" y="3194050"/>
          <p14:tracePt t="36591" x="6235700" y="3213100"/>
          <p14:tracePt t="36638" x="6235700" y="3232150"/>
          <p14:tracePt t="36670" x="6235700" y="3251200"/>
          <p14:tracePt t="36701" x="6216650" y="3276600"/>
          <p14:tracePt t="36779" x="6210300" y="3282950"/>
          <p14:tracePt t="36920" x="6191250" y="3282950"/>
          <p14:tracePt t="37029" x="6172200" y="3282950"/>
          <p14:tracePt t="37060" x="6140450" y="3276600"/>
          <p14:tracePt t="37092" x="6070600" y="3276600"/>
          <p14:tracePt t="37123" x="6038850" y="3270250"/>
          <p14:tracePt t="37233" x="6032500" y="3263900"/>
          <p14:tracePt t="37310" x="6032500" y="3251200"/>
          <p14:tracePt t="37341" x="6032500" y="3238500"/>
          <p14:tracePt t="37373" x="6038850" y="3225800"/>
          <p14:tracePt t="37420" x="6038850" y="3206750"/>
          <p14:tracePt t="37467" x="6038850" y="3187700"/>
          <p14:tracePt t="37498" x="6038850" y="3181350"/>
          <p14:tracePt t="37529" x="6032500" y="3175000"/>
          <p14:tracePt t="37561" x="6026150" y="3168650"/>
          <p14:tracePt t="37591" x="6013450" y="3162300"/>
          <p14:tracePt t="37622" x="5994400" y="3162300"/>
          <p14:tracePt t="37639" x="5988050" y="3162300"/>
          <p14:tracePt t="37670" x="5969000" y="3162300"/>
          <p14:tracePt t="37701" x="5949950" y="3162300"/>
          <p14:tracePt t="37732" x="5930900" y="3162300"/>
          <p14:tracePt t="37763" x="5905500" y="3168650"/>
          <p14:tracePt t="37811" x="5892800" y="3175000"/>
          <p14:tracePt t="37842" x="5873750" y="3194050"/>
          <p14:tracePt t="37873" x="5867400" y="3206750"/>
          <p14:tracePt t="37904" x="5854700" y="3225800"/>
          <p14:tracePt t="37936" x="5854700" y="3244850"/>
          <p14:tracePt t="37966" x="5854700" y="3263900"/>
          <p14:tracePt t="37997" x="5854700" y="3289300"/>
          <p14:tracePt t="38029" x="5854700" y="3308350"/>
          <p14:tracePt t="38061" x="5854700" y="3327400"/>
          <p14:tracePt t="38079" x="5861050" y="3333750"/>
          <p14:tracePt t="38123" x="5867400" y="3346450"/>
          <p14:tracePt t="38138" x="5867400" y="3359150"/>
          <p14:tracePt t="38170" x="5880100" y="3371850"/>
          <p14:tracePt t="38201" x="5899150" y="3384550"/>
          <p14:tracePt t="38232" x="5911850" y="3397250"/>
          <p14:tracePt t="38264" x="5930900" y="3397250"/>
          <p14:tracePt t="38294" x="5943600" y="3403600"/>
          <p14:tracePt t="38325" x="5969000" y="3403600"/>
          <p14:tracePt t="38357" x="5981700" y="3403600"/>
          <p14:tracePt t="38404" x="6000750" y="3403600"/>
          <p14:tracePt t="38451" x="6013450" y="3403600"/>
          <p14:tracePt t="38482" x="6019800" y="3397250"/>
          <p14:tracePt t="38513" x="6038850" y="3384550"/>
          <p14:tracePt t="38545" x="6045200" y="3378200"/>
          <p14:tracePt t="38576" x="6051550" y="3371850"/>
          <p14:tracePt t="38607" x="6064250" y="3352800"/>
          <p14:tracePt t="38639" x="6070600" y="3340100"/>
          <p14:tracePt t="38670" x="6076950" y="3327400"/>
          <p14:tracePt t="38701" x="6083300" y="3302000"/>
          <p14:tracePt t="38733" x="6083300" y="3276600"/>
          <p14:tracePt t="38763" x="6083300" y="3257550"/>
          <p14:tracePt t="38794" x="6083300" y="3232150"/>
          <p14:tracePt t="38826" x="6076950" y="3206750"/>
          <p14:tracePt t="38857" x="6064250" y="3194050"/>
          <p14:tracePt t="38888" x="6051550" y="3181350"/>
          <p14:tracePt t="38920" x="6038850" y="3168650"/>
          <p14:tracePt t="38951" x="6026150" y="3162300"/>
          <p14:tracePt t="38982" x="6007100" y="3155950"/>
          <p14:tracePt t="39014" x="5988050" y="3155950"/>
          <p14:tracePt t="39045" x="5962650" y="3155950"/>
          <p14:tracePt t="39076" x="5949950" y="3155950"/>
          <p14:tracePt t="39107" x="5918200" y="3155950"/>
          <p14:tracePt t="39138" x="5892800" y="3175000"/>
          <p14:tracePt t="39169" x="5867400" y="3194050"/>
          <p14:tracePt t="39201" x="5854700" y="3213100"/>
          <p14:tracePt t="39232" x="5848350" y="3225800"/>
          <p14:tracePt t="39263" x="5842000" y="3244850"/>
          <p14:tracePt t="39295" x="5842000" y="3276600"/>
          <p14:tracePt t="39326" x="5842000" y="3308350"/>
          <p14:tracePt t="39357" x="5842000" y="3333750"/>
          <p14:tracePt t="39389" x="5854700" y="3365500"/>
          <p14:tracePt t="39419" x="5873750" y="3384550"/>
          <p14:tracePt t="39450" x="5886450" y="3397250"/>
          <p14:tracePt t="39483" x="5911850" y="3409950"/>
          <p14:tracePt t="39514" x="5962650" y="3429000"/>
          <p14:tracePt t="39544" x="5994400" y="3429000"/>
          <p14:tracePt t="39576" x="6013450" y="3429000"/>
          <p14:tracePt t="39607" x="6032500" y="3422650"/>
          <p14:tracePt t="39638" x="6045200" y="3403600"/>
          <p14:tracePt t="39670" x="6051550" y="3390900"/>
          <p14:tracePt t="39811" x="6108700" y="3467100"/>
          <p14:tracePt t="39841" x="6445250" y="3714750"/>
          <p14:tracePt t="39872" x="7175500" y="4057650"/>
          <p14:tracePt t="39904" x="7943850" y="4324350"/>
          <p14:tracePt t="39935" x="8839200" y="4578350"/>
          <p14:tracePt t="39966" x="9359900" y="4718050"/>
          <p14:tracePt t="39998" x="9417050" y="4737100"/>
          <p14:tracePt t="40029" x="9417050" y="4768850"/>
          <p14:tracePt t="40201" x="9423400" y="4756150"/>
          <p14:tracePt t="40232" x="9480550" y="4629150"/>
          <p14:tracePt t="40263" x="9652000" y="4527550"/>
          <p14:tracePt t="40294" x="9842500" y="4425950"/>
          <p14:tracePt t="40326" x="10001250" y="4330700"/>
          <p14:tracePt t="40357" x="10077450" y="4254500"/>
          <p14:tracePt t="40388" x="10134600" y="4191000"/>
          <p14:tracePt t="40420" x="10172700" y="4127500"/>
          <p14:tracePt t="40467" x="10172700" y="4121150"/>
          <p14:tracePt t="40514" x="10179050" y="4095750"/>
          <p14:tracePt t="40545" x="10179050" y="4070350"/>
          <p14:tracePt t="40575" x="10179050" y="4051300"/>
          <p14:tracePt t="40607" x="10172700" y="4019550"/>
          <p14:tracePt t="40638" x="10172700" y="3994150"/>
          <p14:tracePt t="40669" x="10166350" y="3975100"/>
          <p14:tracePt t="40779" x="10153650" y="3968750"/>
          <p14:tracePt t="40810" x="10147300" y="3956050"/>
          <p14:tracePt t="40842" x="10128250" y="3937000"/>
          <p14:tracePt t="40873" x="10109200" y="3917950"/>
          <p14:tracePt t="40904" x="10083800" y="3892550"/>
          <p14:tracePt t="40936" x="10058400" y="3860800"/>
          <p14:tracePt t="40968" x="10039350" y="3841750"/>
          <p14:tracePt t="40997" x="10026650" y="3822700"/>
          <p14:tracePt t="41029" x="10013950" y="3810000"/>
          <p14:tracePt t="41060" x="9994900" y="3797300"/>
          <p14:tracePt t="41091" x="9969500" y="3765550"/>
          <p14:tracePt t="41123" x="9963150" y="3752850"/>
          <p14:tracePt t="41138" x="9963150" y="3740150"/>
          <p14:tracePt t="41170" x="9956800" y="3708400"/>
          <p14:tracePt t="41201" x="9956800" y="3683000"/>
          <p14:tracePt t="41232" x="9956800" y="3644900"/>
          <p14:tracePt t="41264" x="9956800" y="3625850"/>
          <p14:tracePt t="41294" x="9956800" y="3581400"/>
          <p14:tracePt t="41325" x="9975850" y="3536950"/>
          <p14:tracePt t="41357" x="9982200" y="3511550"/>
          <p14:tracePt t="41389" x="9988550" y="3486150"/>
          <p14:tracePt t="41419" x="10007600" y="3460750"/>
          <p14:tracePt t="41451" x="10020300" y="3429000"/>
          <p14:tracePt t="41482" x="10045700" y="3397250"/>
          <p14:tracePt t="41513" x="10071100" y="3359150"/>
          <p14:tracePt t="41545" x="10096500" y="3333750"/>
          <p14:tracePt t="41576" x="10121900" y="3302000"/>
          <p14:tracePt t="41623" x="10160000" y="3282950"/>
          <p14:tracePt t="41640" x="10179050" y="3270250"/>
          <p14:tracePt t="41669" x="10229850" y="3238500"/>
          <p14:tracePt t="41701" x="10261600" y="3219450"/>
          <p14:tracePt t="41733" x="10299700" y="3206750"/>
          <p14:tracePt t="41764" x="10337800" y="3206750"/>
          <p14:tracePt t="41796" x="10375900" y="3194050"/>
          <p14:tracePt t="41826" x="10420350" y="3194050"/>
          <p14:tracePt t="41857" x="10458450" y="3194050"/>
          <p14:tracePt t="41888" x="10496550" y="3194050"/>
          <p14:tracePt t="41920" x="10515600" y="3206750"/>
          <p14:tracePt t="41951" x="10528300" y="3219450"/>
          <p14:tracePt t="41982" x="10541000" y="3270250"/>
          <p14:tracePt t="42014" x="10553700" y="3340100"/>
          <p14:tracePt t="42045" x="10553700" y="3390900"/>
          <p14:tracePt t="42076" x="10553700" y="3409950"/>
          <p14:tracePt t="42108" x="10547350" y="3422650"/>
          <p14:tracePt t="42139" x="10528300" y="3441700"/>
          <p14:tracePt t="42170" x="10521950" y="3454400"/>
          <p14:tracePt t="42201" x="10502900" y="3479800"/>
          <p14:tracePt t="42232" x="10483850" y="3498850"/>
          <p14:tracePt t="42264" x="10464800" y="3511550"/>
          <p14:tracePt t="42295" x="10439400" y="3524250"/>
          <p14:tracePt t="42326" x="10414000" y="3536950"/>
          <p14:tracePt t="42358" x="10401300" y="3543300"/>
          <p14:tracePt t="42389" x="10375900" y="3562350"/>
          <p14:tracePt t="42420" x="10356850" y="3562350"/>
          <p14:tracePt t="42452" x="10337800" y="3575050"/>
          <p14:tracePt t="42483" x="10312400" y="3581400"/>
          <p14:tracePt t="42513" x="10293350" y="3587750"/>
          <p14:tracePt t="42545" x="10274300" y="3594100"/>
          <p14:tracePt t="42576" x="10261600" y="3606800"/>
          <p14:tracePt t="42607" x="10242550" y="3619500"/>
          <p14:tracePt t="42639" x="10229850" y="3625850"/>
          <p14:tracePt t="42655" x="10223500" y="3632200"/>
          <p14:tracePt t="42686" x="10210800" y="3651250"/>
          <p14:tracePt t="42717" x="10198100" y="3676650"/>
          <p14:tracePt t="42764" x="10191750" y="3708400"/>
          <p14:tracePt t="42794" x="10185400" y="3740150"/>
          <p14:tracePt t="42826" x="10179050" y="3771900"/>
          <p14:tracePt t="42857" x="10166350" y="3797300"/>
          <p14:tracePt t="42888" x="10147300" y="3829050"/>
          <p14:tracePt t="42920" x="10128250" y="3848100"/>
          <p14:tracePt t="42969" x="10115550" y="3860800"/>
          <p14:tracePt t="42999" x="10090150" y="3867150"/>
          <p14:tracePt t="43029" x="10064750" y="3867150"/>
          <p14:tracePt t="43061" x="10039350" y="3867150"/>
          <p14:tracePt t="43108" x="10007600" y="3860800"/>
          <p14:tracePt t="43155" x="9994900" y="3841750"/>
          <p14:tracePt t="43185" x="9982200" y="3803650"/>
          <p14:tracePt t="43216" x="9969500" y="3765550"/>
          <p14:tracePt t="43248" x="9963150" y="3702050"/>
          <p14:tracePt t="43279" x="9956800" y="3644900"/>
          <p14:tracePt t="43310" x="9956800" y="3606800"/>
          <p14:tracePt t="43342" x="9956800" y="3581400"/>
          <p14:tracePt t="43373" x="9956800" y="3536950"/>
          <p14:tracePt t="43404" x="9969500" y="3505200"/>
          <p14:tracePt t="43436" x="9988550" y="3448050"/>
          <p14:tracePt t="43467" x="10020300" y="3403600"/>
          <p14:tracePt t="43498" x="10064750" y="3365500"/>
          <p14:tracePt t="43530" x="10096500" y="3333750"/>
          <p14:tracePt t="43578" x="10128250" y="3321050"/>
          <p14:tracePt t="43607" x="10217150" y="3321050"/>
          <p14:tracePt t="43638" x="10337800" y="3321050"/>
          <p14:tracePt t="43655" x="10363200" y="3321050"/>
          <p14:tracePt t="43826" x="10344150" y="3397250"/>
          <p14:tracePt t="43858" x="10306050" y="3581400"/>
          <p14:tracePt t="43889" x="10255250" y="3829050"/>
          <p14:tracePt t="43919" x="10388600" y="4019550"/>
          <p14:tracePt t="43951" x="10623550" y="4095750"/>
          <p14:tracePt t="43983" x="10801350" y="4140200"/>
          <p14:tracePt t="44013" x="10883900" y="4140200"/>
          <p14:tracePt t="44045" x="10890250" y="4140200"/>
          <p14:tracePt t="44076" x="10902950" y="4140200"/>
          <p14:tracePt t="44201" x="10902950" y="4121150"/>
          <p14:tracePt t="44233" x="10902950" y="4102100"/>
          <p14:tracePt t="44264" x="10902950" y="4095750"/>
          <p14:tracePt t="44295" x="10896600" y="4076700"/>
          <p14:tracePt t="44358" x="10890250" y="4064000"/>
          <p14:tracePt t="44420" x="10883900" y="4057650"/>
          <p14:tracePt t="44451" x="10877550" y="4044950"/>
          <p14:tracePt t="44482" x="10871200" y="4038600"/>
          <p14:tracePt t="44514" x="10864850" y="4032250"/>
          <p14:tracePt t="44545" x="10845800" y="4019550"/>
          <p14:tracePt t="44576" x="10826750" y="4006850"/>
          <p14:tracePt t="44639" x="10814050" y="3994150"/>
          <p14:tracePt t="44654" x="10807700" y="3987800"/>
          <p14:tracePt t="44686" x="10801350" y="3975100"/>
          <p14:tracePt t="44717" x="10795000" y="3968750"/>
          <p14:tracePt t="44747" x="10795000" y="3962400"/>
          <p14:tracePt t="44796" x="10788650" y="3949700"/>
          <p14:tracePt t="44826" x="10782300" y="3930650"/>
          <p14:tracePt t="44873" x="10775950" y="3911600"/>
          <p14:tracePt t="44904" x="10763250" y="3892550"/>
          <p14:tracePt t="44936" x="10750550" y="3873500"/>
          <p14:tracePt t="44967" x="10737850" y="3867150"/>
          <p14:tracePt t="44998" x="10731500" y="3854450"/>
          <p14:tracePt t="45029" x="10718800" y="3841750"/>
          <p14:tracePt t="45061" x="10712450" y="3822700"/>
          <p14:tracePt t="45091" x="10706100" y="3810000"/>
          <p14:tracePt t="45123" x="10699750" y="3797300"/>
          <p14:tracePt t="45155" x="10699750" y="3790950"/>
          <p14:tracePt t="45248" x="10699750" y="3784600"/>
          <p14:tracePt t="45296" x="10699750" y="3778250"/>
          <p14:tracePt t="45358" x="10706100" y="3778250"/>
          <p14:tracePt t="45389" x="10706100" y="3771900"/>
          <p14:tracePt t="45452" x="10725150" y="3765550"/>
          <p14:tracePt t="45498" x="10731500" y="3759200"/>
          <p14:tracePt t="45545" x="10737850" y="3759200"/>
          <p14:tracePt t="45592" x="10744200" y="3759200"/>
          <p14:tracePt t="45623" x="10756900" y="3759200"/>
          <p14:tracePt t="45654" x="10769600" y="3759200"/>
          <p14:tracePt t="45686" x="10788650" y="3759200"/>
          <p14:tracePt t="45717" x="10814050" y="3752850"/>
          <p14:tracePt t="45748" x="10833100" y="3752850"/>
          <p14:tracePt t="45795" x="10839450" y="3752850"/>
          <p14:tracePt t="45827" x="10845800" y="3752850"/>
          <p14:tracePt t="45857" x="10871200" y="3771900"/>
          <p14:tracePt t="45888" x="10883900" y="3778250"/>
          <p14:tracePt t="45935" x="10883900" y="3790950"/>
          <p14:tracePt t="45967" x="10883900" y="3810000"/>
          <p14:tracePt t="45998" x="10883900" y="3835400"/>
          <p14:tracePt t="46029" x="10871200" y="3854450"/>
          <p14:tracePt t="46061" x="10858500" y="3873500"/>
          <p14:tracePt t="46092" x="10852150" y="3886200"/>
          <p14:tracePt t="46123" x="10839450" y="3898900"/>
          <p14:tracePt t="46155" x="10826750" y="3911600"/>
          <p14:tracePt t="46201" x="10814050" y="3930650"/>
          <p14:tracePt t="46232" x="10807700" y="3949700"/>
          <p14:tracePt t="46263" x="10807700" y="3968750"/>
          <p14:tracePt t="46295" x="10807700" y="3987800"/>
          <p14:tracePt t="46326" x="10807700" y="3994150"/>
          <p14:tracePt t="46373" x="10814050" y="4006850"/>
          <p14:tracePt t="46577" x="10814050" y="4013200"/>
          <p14:tracePt t="46607" x="10775950" y="3994150"/>
          <p14:tracePt t="46638" x="10744200" y="3968750"/>
          <p14:tracePt t="46655" x="10737850" y="3962400"/>
          <p14:tracePt t="46686" x="10725150" y="3949700"/>
          <p14:tracePt t="46717" x="10706100" y="3937000"/>
          <p14:tracePt t="46748" x="10699750" y="3924300"/>
          <p14:tracePt t="46779" x="10687050" y="3917950"/>
          <p14:tracePt t="46811" x="10680700" y="3892550"/>
          <p14:tracePt t="46842" x="10668000" y="3873500"/>
          <p14:tracePt t="46873" x="10661650" y="3848100"/>
          <p14:tracePt t="46904" x="10655300" y="3829050"/>
          <p14:tracePt t="46935" x="10655300" y="3816350"/>
          <p14:tracePt t="46966" x="10648950" y="3803650"/>
          <p14:tracePt t="47013" x="10648950" y="3784600"/>
          <p14:tracePt t="47045" x="10648950" y="3771900"/>
          <p14:tracePt t="47107" x="10648950" y="3759200"/>
          <p14:tracePt t="47139" x="10668000" y="3752850"/>
          <p14:tracePt t="47154" x="10674350" y="3746500"/>
          <p14:tracePt t="47186" x="10693400" y="3740150"/>
          <p14:tracePt t="47217" x="10718800" y="3733800"/>
          <p14:tracePt t="47248" x="10731500" y="3733800"/>
          <p14:tracePt t="47280" x="10737850" y="3733800"/>
          <p14:tracePt t="47389" x="10750550" y="3733800"/>
          <p14:tracePt t="47420" x="10763250" y="3746500"/>
          <p14:tracePt t="47451" x="10763250" y="3759200"/>
          <p14:tracePt t="47482" x="10769600" y="3778250"/>
          <p14:tracePt t="47515" x="10769600" y="3790950"/>
          <p14:tracePt t="47545" x="10769600" y="3810000"/>
          <p14:tracePt t="47576" x="10763250" y="3822700"/>
          <p14:tracePt t="47609" x="10763250" y="3848100"/>
          <p14:tracePt t="47640" x="10756900" y="3873500"/>
          <p14:tracePt t="47655" x="10756900" y="3892550"/>
          <p14:tracePt t="47686" x="10756900" y="3905250"/>
          <p14:tracePt t="47717" x="10756900" y="3924300"/>
          <p14:tracePt t="47748" x="10769600" y="3937000"/>
          <p14:tracePt t="47779" x="10775950" y="3943350"/>
          <p14:tracePt t="47810" x="10782300" y="3943350"/>
          <p14:tracePt t="47873" x="10782300" y="3949700"/>
          <p14:tracePt t="48014" x="10756900" y="3930650"/>
          <p14:tracePt t="48045" x="10712450" y="3886200"/>
          <p14:tracePt t="48076" x="10693400" y="3873500"/>
          <p14:tracePt t="48123" x="10687050" y="3860800"/>
          <p14:tracePt t="48185" x="10687050" y="3848100"/>
          <p14:tracePt t="48217" x="10680700" y="3829050"/>
          <p14:tracePt t="48248" x="10680700" y="3797300"/>
          <p14:tracePt t="48279" x="10680700" y="3771900"/>
          <p14:tracePt t="48311" x="10680700" y="3759200"/>
          <p14:tracePt t="48342" x="10680700" y="3752850"/>
          <p14:tracePt t="48452" x="10680700" y="3746500"/>
          <p14:tracePt t="48482" x="10687050" y="3740150"/>
          <p14:tracePt t="48513" x="10712450" y="3733800"/>
          <p14:tracePt t="48545" x="10737850" y="3733800"/>
          <p14:tracePt t="48576" x="10750550" y="3733800"/>
          <p14:tracePt t="48607" x="10775950" y="3733800"/>
          <p14:tracePt t="48639" x="10782300" y="3733800"/>
          <p14:tracePt t="48655" x="10788650" y="3733800"/>
          <p14:tracePt t="48687" x="10807700" y="3746500"/>
          <p14:tracePt t="48733" x="10820400" y="3752850"/>
          <p14:tracePt t="48764" x="10826750" y="3752850"/>
          <p14:tracePt t="48810" x="10845800" y="3771900"/>
          <p14:tracePt t="48841" x="10864850" y="3816350"/>
          <p14:tracePt t="48873" x="10883900" y="3860800"/>
          <p14:tracePt t="48904" x="10890250" y="3873500"/>
          <p14:tracePt t="48967" x="10890250" y="3879850"/>
          <p14:tracePt t="48998" x="10890250" y="3892550"/>
          <p14:tracePt t="49029" x="10890250" y="3911600"/>
          <p14:tracePt t="49061" x="10877550" y="3924300"/>
          <p14:tracePt t="49108" x="10864850" y="3937000"/>
          <p14:tracePt t="49139" x="10839450" y="3943350"/>
          <p14:tracePt t="49155" x="10826750" y="3956050"/>
          <p14:tracePt t="49185" x="10807700" y="3956050"/>
          <p14:tracePt t="49216" x="10788650" y="3956050"/>
          <p14:tracePt t="49248" x="10756900" y="3943350"/>
          <p14:tracePt t="49279" x="10737850" y="3917950"/>
          <p14:tracePt t="49310" x="10712450" y="3860800"/>
          <p14:tracePt t="49342" x="10699750" y="3816350"/>
          <p14:tracePt t="49373" x="10693400" y="3803650"/>
          <p14:tracePt t="49451" x="10693400" y="3797300"/>
          <p14:tracePt t="49813" x="10725150" y="3829050"/>
          <p14:tracePt t="49842" x="10731500" y="3829050"/>
          <p14:tracePt t="49952" x="10737850" y="3829050"/>
          <p14:tracePt t="49998" x="10744200" y="3835400"/>
          <p14:tracePt t="50060" x="10750550" y="3835400"/>
          <p14:tracePt t="50155" x="10756900" y="3835400"/>
          <p14:tracePt t="50186" x="10756900" y="3822700"/>
          <p14:tracePt t="50217" x="10756900" y="3816350"/>
          <p14:tracePt t="50248" x="10756900" y="3803650"/>
          <p14:tracePt t="50342" x="10756900" y="3797300"/>
          <p14:tracePt t="50373" x="10756900" y="3784600"/>
          <p14:tracePt t="50420" x="10756900" y="3771900"/>
          <p14:tracePt t="50451" x="10750550" y="3759200"/>
          <p14:tracePt t="50482" x="10737850" y="3740150"/>
          <p14:tracePt t="50514" x="10731500" y="3733800"/>
          <p14:tracePt t="50545" x="10731500" y="3721100"/>
          <p14:tracePt t="50576" x="10725150" y="3708400"/>
          <p14:tracePt t="50608" x="10718800" y="3689350"/>
          <p14:tracePt t="50658" x="10718800" y="3683000"/>
          <p14:tracePt t="50733" x="10718800" y="3676650"/>
          <p14:tracePt t="50936" x="10718800" y="3721100"/>
          <p14:tracePt t="50967" x="10731500" y="3752850"/>
          <p14:tracePt t="51030" x="10737850" y="3765550"/>
          <p14:tracePt t="51061" x="10737850" y="3778250"/>
          <p14:tracePt t="51123" x="10737850" y="3784600"/>
          <p14:tracePt t="51154" x="10744200" y="3790950"/>
          <p14:tracePt t="51185" x="10744200" y="3797300"/>
          <p14:tracePt t="51389" x="10725150" y="3784600"/>
          <p14:tracePt t="51419" x="10706100" y="3759200"/>
          <p14:tracePt t="51452" x="10693400" y="3746500"/>
          <p14:tracePt t="51483" x="10693400" y="3740150"/>
          <p14:tracePt t="51513" x="10687050" y="3721100"/>
          <p14:tracePt t="51545" x="10680700" y="3695700"/>
          <p14:tracePt t="51576" x="10674350" y="3670300"/>
          <p14:tracePt t="51607" x="10661650" y="3657600"/>
          <p14:tracePt t="51718" x="10661650" y="3670300"/>
          <p14:tracePt t="51811" x="10661650" y="3676650"/>
          <p14:tracePt t="52249" x="10661650" y="3670300"/>
          <p14:tracePt t="52279" x="10674350" y="3651250"/>
          <p14:tracePt t="52310" x="10693400" y="3644900"/>
          <p14:tracePt t="52342" x="10693400" y="3638550"/>
          <p14:tracePt t="52389" x="10699750" y="3632200"/>
          <p14:tracePt t="52436" x="10712450" y="3625850"/>
          <p14:tracePt t="52483" x="10712450" y="3619500"/>
          <p14:tracePt t="52514" x="10712450" y="3606800"/>
          <p14:tracePt t="52560" x="10718800" y="3594100"/>
          <p14:tracePt t="52608" x="10718800" y="3581400"/>
          <p14:tracePt t="52638" x="10718800" y="3575050"/>
          <p14:tracePt t="52686" x="10718800" y="3568700"/>
          <p14:tracePt t="52765" x="10706100" y="3562350"/>
          <p14:tracePt t="52811" x="10687050" y="3556000"/>
          <p14:tracePt t="52858" x="10680700" y="3556000"/>
          <p14:tracePt t="52905" x="10668000" y="3556000"/>
          <p14:tracePt t="52935" x="10655300" y="3556000"/>
          <p14:tracePt t="52998" x="10636250" y="3562350"/>
          <p14:tracePt t="53029" x="10623550" y="3568700"/>
          <p14:tracePt t="53061" x="10604500" y="3587750"/>
          <p14:tracePt t="53076" x="10598150" y="3587750"/>
          <p14:tracePt t="53107" x="10579100" y="3606800"/>
          <p14:tracePt t="53141" x="10579100" y="3613150"/>
          <p14:tracePt t="53171" x="10572750" y="3625850"/>
          <p14:tracePt t="53201" x="10572750" y="3638550"/>
          <p14:tracePt t="53233" x="10572750" y="3651250"/>
          <p14:tracePt t="53264" x="10572750" y="3663950"/>
          <p14:tracePt t="53295" x="10572750" y="3676650"/>
          <p14:tracePt t="53327" x="10579100" y="3683000"/>
          <p14:tracePt t="53358" x="10591800" y="3695700"/>
          <p14:tracePt t="53389" x="10598150" y="3695700"/>
          <p14:tracePt t="53420" x="10610850" y="3702050"/>
          <p14:tracePt t="53451" x="10629900" y="3702050"/>
          <p14:tracePt t="53482" x="10642600" y="3708400"/>
          <p14:tracePt t="53514" x="10648950" y="3708400"/>
          <p14:tracePt t="53545" x="10655300" y="3708400"/>
          <p14:tracePt t="53592" x="10674350" y="3708400"/>
          <p14:tracePt t="53623" x="10687050" y="3708400"/>
          <p14:tracePt t="53655" x="10693400" y="3708400"/>
          <p14:tracePt t="53716" x="10706100" y="3708400"/>
          <p14:tracePt t="53779" x="10712450" y="3702050"/>
          <p14:tracePt t="53810" x="10725150" y="3689350"/>
          <p14:tracePt t="53845" x="10731500" y="3683000"/>
          <p14:tracePt t="53873" x="10731500" y="3676650"/>
          <p14:tracePt t="53905" x="10731500" y="3663950"/>
          <p14:tracePt t="53937" x="10731500" y="3657600"/>
          <p14:tracePt t="53967" x="10731500" y="3638550"/>
          <p14:tracePt t="53998" x="10731500" y="3613150"/>
          <p14:tracePt t="54029" x="10731500" y="3594100"/>
          <p14:tracePt t="54061" x="10725150" y="3575050"/>
          <p14:tracePt t="54107" x="10718800" y="3556000"/>
          <p14:tracePt t="54154" x="10706100" y="3549650"/>
          <p14:tracePt t="54217" x="10693400" y="3549650"/>
          <p14:tracePt t="54248" x="10668000" y="3543300"/>
          <p14:tracePt t="54279" x="10655300" y="3543300"/>
          <p14:tracePt t="54311" x="10636250" y="3543300"/>
          <p14:tracePt t="54342" x="10623550" y="3543300"/>
          <p14:tracePt t="54373" x="10604500" y="3556000"/>
          <p14:tracePt t="54405" x="10598150" y="3575050"/>
          <p14:tracePt t="54435" x="10585450" y="3581400"/>
          <p14:tracePt t="54466" x="10579100" y="3600450"/>
          <p14:tracePt t="54498" x="10572750" y="3613150"/>
          <p14:tracePt t="54529" x="10572750" y="3632200"/>
          <p14:tracePt t="54560" x="10572750" y="3651250"/>
          <p14:tracePt t="54607" x="10585450" y="3670300"/>
          <p14:tracePt t="54639" x="10598150" y="3683000"/>
          <p14:tracePt t="54654" x="10604500" y="3689350"/>
          <p14:tracePt t="54686" x="10623550" y="3695700"/>
          <p14:tracePt t="54733" x="10655300" y="3708400"/>
          <p14:tracePt t="54764" x="10680700" y="3714750"/>
          <p14:tracePt t="54794" x="10712450" y="3714750"/>
          <p14:tracePt t="54827" x="10731500" y="3714750"/>
          <p14:tracePt t="54857" x="10744200" y="3714750"/>
          <p14:tracePt t="54888" x="10750550" y="3708400"/>
          <p14:tracePt t="54920" x="10763250" y="3702050"/>
          <p14:tracePt t="54951" x="10769600" y="3689350"/>
          <p14:tracePt t="54982" x="10769600" y="3670300"/>
          <p14:tracePt t="55014" x="10769600" y="3644900"/>
          <p14:tracePt t="55045" x="10769600" y="3625850"/>
          <p14:tracePt t="55076" x="10763250" y="3613150"/>
          <p14:tracePt t="55108" x="10744200" y="3600450"/>
          <p14:tracePt t="55139" x="10725150" y="3581400"/>
          <p14:tracePt t="55155" x="10725150" y="3575050"/>
          <p14:tracePt t="55185" x="10706100" y="3568700"/>
          <p14:tracePt t="55216" x="10699750" y="3562350"/>
          <p14:tracePt t="55248" x="10693400" y="3562350"/>
          <p14:tracePt t="55279" x="10668000" y="3562350"/>
          <p14:tracePt t="55310" x="10642600" y="3568700"/>
          <p14:tracePt t="55342" x="10629900" y="3581400"/>
          <p14:tracePt t="55373" x="10617200" y="3594100"/>
          <p14:tracePt t="55404" x="10604500" y="3606800"/>
          <p14:tracePt t="55436" x="10598150" y="3619500"/>
          <p14:tracePt t="55467" x="10591800" y="3644900"/>
          <p14:tracePt t="55497" x="10591800" y="3663950"/>
          <p14:tracePt t="55529" x="10598150" y="3676650"/>
          <p14:tracePt t="55560" x="10636250" y="3689350"/>
          <p14:tracePt t="55591" x="10668000" y="3702050"/>
          <p14:tracePt t="55623" x="10712450" y="3714750"/>
          <p14:tracePt t="55654" x="10731500" y="3714750"/>
          <p14:tracePt t="55686" x="10737850" y="3714750"/>
          <p14:tracePt t="55717" x="10744200" y="3708400"/>
          <p14:tracePt t="55748" x="10750550" y="3702050"/>
          <p14:tracePt t="55779" x="10750550" y="3689350"/>
          <p14:tracePt t="55811" x="10750550" y="3670300"/>
          <p14:tracePt t="55842" x="10750550" y="3644900"/>
          <p14:tracePt t="55872" x="10750550" y="3632200"/>
          <p14:tracePt t="55904" x="10737850" y="3619500"/>
          <p14:tracePt t="55935" x="10718800" y="3600450"/>
          <p14:tracePt t="55966" x="10674350" y="3587750"/>
          <p14:tracePt t="55998" x="10648950" y="3587750"/>
          <p14:tracePt t="56045" x="10636250" y="3587750"/>
          <p14:tracePt t="56422" x="10636250" y="3600450"/>
          <p14:tracePt t="56451" x="10629900" y="3606800"/>
          <p14:tracePt t="56545" x="10623550" y="3613150"/>
          <p14:tracePt t="56592" x="10617200" y="3619500"/>
          <p14:tracePt t="56969" x="10598150" y="3600450"/>
          <p14:tracePt t="56998" x="10585450" y="3568700"/>
          <p14:tracePt t="57030" x="10579100" y="3543300"/>
          <p14:tracePt t="57061" x="10572750" y="3511550"/>
          <p14:tracePt t="57091" x="10566400" y="3486150"/>
          <p14:tracePt t="57123" x="10547350" y="3460750"/>
          <p14:tracePt t="57154" x="10521950" y="3422650"/>
          <p14:tracePt t="57185" x="10483850" y="3359150"/>
          <p14:tracePt t="57217" x="10401300" y="3270250"/>
          <p14:tracePt t="57248" x="10363200" y="3232150"/>
          <p14:tracePt t="57279" x="10356850" y="3194050"/>
          <p14:tracePt t="57311" x="10344150" y="3155950"/>
          <p14:tracePt t="57342" x="10337800" y="3130550"/>
          <p14:tracePt t="57373" x="10337800" y="3105150"/>
          <p14:tracePt t="57405" x="10337800" y="3086100"/>
          <p14:tracePt t="57452" x="10337800" y="3073400"/>
          <p14:tracePt t="57482" x="10337800" y="3054350"/>
          <p14:tracePt t="57513" x="10344150" y="3028950"/>
          <p14:tracePt t="57545" x="10344150" y="2997200"/>
          <p14:tracePt t="57576" x="10337800" y="2959100"/>
          <p14:tracePt t="57607" x="10312400" y="2927350"/>
          <p14:tracePt t="57639" x="10255250" y="2889250"/>
          <p14:tracePt t="57655" x="10223500" y="2876550"/>
          <p14:tracePt t="57687" x="10191750" y="2870200"/>
          <p14:tracePt t="57717" x="10147300" y="2870200"/>
          <p14:tracePt t="57748" x="10058400" y="2870200"/>
          <p14:tracePt t="57780" x="9963150" y="2870200"/>
          <p14:tracePt t="57811" x="9931400" y="2870200"/>
          <p14:tracePt t="57842" x="9880600" y="2908300"/>
          <p14:tracePt t="57873" x="9823450" y="2965450"/>
          <p14:tracePt t="57904" x="9779000" y="3016250"/>
          <p14:tracePt t="57935" x="9747250" y="3086100"/>
          <p14:tracePt t="57967" x="9728200" y="3175000"/>
          <p14:tracePt t="57998" x="9728200" y="3276600"/>
          <p14:tracePt t="58029" x="9740900" y="3378200"/>
          <p14:tracePt t="58061" x="9772650" y="3473450"/>
          <p14:tracePt t="58092" x="9823450" y="3543300"/>
          <p14:tracePt t="58122" x="9893300" y="3619500"/>
          <p14:tracePt t="58154" x="9963150" y="3670300"/>
          <p14:tracePt t="58185" x="9994900" y="3676650"/>
          <p14:tracePt t="58216" x="10007600" y="3676650"/>
          <p14:tracePt t="58248" x="10102850" y="3676650"/>
          <p14:tracePt t="58279" x="10248900" y="3651250"/>
          <p14:tracePt t="58310" x="10375900" y="3625850"/>
          <p14:tracePt t="58342" x="10407650" y="3613150"/>
          <p14:tracePt t="58373" x="10433050" y="3581400"/>
          <p14:tracePt t="58404" x="10464800" y="3556000"/>
          <p14:tracePt t="58436" x="10490200" y="3498850"/>
          <p14:tracePt t="58467" x="10528300" y="3416300"/>
          <p14:tracePt t="58498" x="10541000" y="3333750"/>
          <p14:tracePt t="58529" x="10541000" y="3257550"/>
          <p14:tracePt t="58560" x="10541000" y="3175000"/>
          <p14:tracePt t="58591" x="10541000" y="3105150"/>
          <p14:tracePt t="58623" x="10515600" y="3041650"/>
          <p14:tracePt t="58654" x="10464800" y="2978150"/>
          <p14:tracePt t="58686" x="10414000" y="2933700"/>
          <p14:tracePt t="58717" x="10318750" y="2895600"/>
          <p14:tracePt t="58748" x="10236200" y="2889250"/>
          <p14:tracePt t="58779" x="10166350" y="2889250"/>
          <p14:tracePt t="58811" x="10128250" y="2901950"/>
          <p14:tracePt t="58842" x="10071100" y="2927350"/>
          <p14:tracePt t="58872" x="10020300" y="2952750"/>
          <p14:tracePt t="58904" x="9982200" y="2978150"/>
          <p14:tracePt t="58935" x="9937750" y="3022600"/>
          <p14:tracePt t="58966" x="9886950" y="3130550"/>
          <p14:tracePt t="58998" x="9874250" y="3225800"/>
          <p14:tracePt t="59029" x="9874250" y="3359150"/>
          <p14:tracePt t="59060" x="9925050" y="3473450"/>
          <p14:tracePt t="59092" x="10007600" y="3581400"/>
          <p14:tracePt t="59123" x="10064750" y="3638550"/>
          <p14:tracePt t="59154" x="10102850" y="3663950"/>
          <p14:tracePt t="59186" x="10109200" y="3670300"/>
          <p14:tracePt t="59233" x="10121900" y="3670300"/>
          <p14:tracePt t="59264" x="10166350" y="3695700"/>
          <p14:tracePt t="59294" x="10325100" y="3746500"/>
          <p14:tracePt t="59326" x="10509250" y="3797300"/>
          <p14:tracePt t="59357" x="10515600" y="3797300"/>
          <p14:tracePt t="59388" x="10521950" y="3797300"/>
          <p14:tracePt t="59420" x="10534650" y="3778250"/>
          <p14:tracePt t="59451" x="10541000" y="3752850"/>
          <p14:tracePt t="59482" x="10547350" y="3721100"/>
          <p14:tracePt t="59514" x="10547350" y="3663950"/>
          <p14:tracePt t="59545" x="10547350" y="3600450"/>
          <p14:tracePt t="59576" x="10521950" y="3530600"/>
          <p14:tracePt t="59608" x="10509250" y="3498850"/>
          <p14:tracePt t="59639" x="10509250" y="3479800"/>
          <p14:tracePt t="59686" x="10509250" y="3467100"/>
          <p14:tracePt t="59874" x="10521950" y="3486150"/>
          <p14:tracePt t="59904" x="10547350" y="3524250"/>
          <p14:tracePt t="59936" x="10560050" y="3562350"/>
          <p14:tracePt t="59967" x="10579100" y="3600450"/>
          <p14:tracePt t="59998" x="10591800" y="3638550"/>
          <p14:tracePt t="60029" x="10610850" y="3676650"/>
          <p14:tracePt t="60061" x="10617200" y="3708400"/>
          <p14:tracePt t="60091" x="10629900" y="3740150"/>
          <p14:tracePt t="60123" x="10636250" y="3771900"/>
          <p14:tracePt t="60154" x="10655300" y="3803650"/>
          <p14:tracePt t="60185" x="10674350" y="3841750"/>
          <p14:tracePt t="60217" x="10687050" y="3867150"/>
          <p14:tracePt t="60248" x="10693400" y="3867150"/>
          <p14:tracePt t="60311" x="10699750" y="3873500"/>
          <p14:tracePt t="60764" x="10636250" y="3816350"/>
          <p14:tracePt t="60794" x="10547350" y="3746500"/>
          <p14:tracePt t="60826" x="10528300" y="3727450"/>
          <p14:tracePt t="60873" x="10521950" y="3721100"/>
          <p14:tracePt t="60920" x="10515600" y="3714750"/>
          <p14:tracePt t="60951" x="10509250" y="3695700"/>
          <p14:tracePt t="60982" x="10502900" y="3676650"/>
          <p14:tracePt t="61014" x="10502900" y="3657600"/>
          <p14:tracePt t="61045" x="10502900" y="3619500"/>
          <p14:tracePt t="61076" x="10502900" y="3581400"/>
          <p14:tracePt t="61108" x="10502900" y="3556000"/>
          <p14:tracePt t="61155" x="10502900" y="3549650"/>
          <p14:tracePt t="61248" x="10496550" y="3549650"/>
          <p14:tracePt t="62032" x="10534650" y="3505200"/>
          <p14:tracePt t="62060" x="10598150" y="3435350"/>
          <p14:tracePt t="62092" x="10642600" y="3321050"/>
          <p14:tracePt t="62123" x="10642600" y="3194050"/>
          <p14:tracePt t="62154" x="10629900" y="3073400"/>
          <p14:tracePt t="62186" x="10604500" y="2990850"/>
          <p14:tracePt t="62217" x="10566400" y="2927350"/>
          <p14:tracePt t="62247" x="10547350" y="2901950"/>
          <p14:tracePt t="62279" x="10528300" y="2876550"/>
          <p14:tracePt t="62310" x="10471150" y="2838450"/>
          <p14:tracePt t="62341" x="10363200" y="2781300"/>
          <p14:tracePt t="62373" x="10287000" y="2743200"/>
          <p14:tracePt t="62404" x="10261600" y="2743200"/>
          <p14:tracePt t="62435" x="10223500" y="2736850"/>
          <p14:tracePt t="62467" x="10147300" y="2736850"/>
          <p14:tracePt t="62498" x="10071100" y="2762250"/>
          <p14:tracePt t="62529" x="10001250" y="2787650"/>
          <p14:tracePt t="62561" x="9918700" y="2838450"/>
          <p14:tracePt t="62592" x="9823450" y="2914650"/>
          <p14:tracePt t="62622" x="9753600" y="3003550"/>
          <p14:tracePt t="62654" x="9721850" y="3073400"/>
          <p14:tracePt t="62686" x="9709150" y="3117850"/>
          <p14:tracePt t="62717" x="9696450" y="3175000"/>
          <p14:tracePt t="62732" x="9696450" y="3187700"/>
          <p14:tracePt t="62763" x="9696450" y="3263900"/>
          <p14:tracePt t="62795" x="9728200" y="3340100"/>
          <p14:tracePt t="62826" x="9740900" y="3384550"/>
          <p14:tracePt t="62857" x="9753600" y="3416300"/>
          <p14:tracePt t="62889" x="9772650" y="3454400"/>
          <p14:tracePt t="62920" x="9823450" y="3511550"/>
          <p14:tracePt t="62951" x="9861550" y="3556000"/>
          <p14:tracePt t="62983" x="9880600" y="3581400"/>
          <p14:tracePt t="63013" x="9899650" y="3587750"/>
          <p14:tracePt t="63045" x="9956800" y="3606800"/>
          <p14:tracePt t="63077" x="9994900" y="3613150"/>
          <p14:tracePt t="63092" x="10020300" y="3613150"/>
          <p14:tracePt t="63123" x="10109200" y="3613150"/>
          <p14:tracePt t="63154" x="10185400" y="3613150"/>
          <p14:tracePt t="63186" x="10217150" y="3613150"/>
          <p14:tracePt t="63217" x="10236200" y="3606800"/>
          <p14:tracePt t="63248" x="10255250" y="3587750"/>
          <p14:tracePt t="63279" x="10261600" y="3587750"/>
          <p14:tracePt t="63311" x="10261600" y="3581400"/>
          <p14:tracePt t="63342" x="10287000" y="3556000"/>
          <p14:tracePt t="63373" x="10318750" y="3530600"/>
          <p14:tracePt t="63404" x="10369550" y="3498850"/>
          <p14:tracePt t="63435" x="10420350" y="3454400"/>
          <p14:tracePt t="63466" x="10471150" y="3403600"/>
          <p14:tracePt t="63498" x="10515600" y="3333750"/>
          <p14:tracePt t="63529" x="10541000" y="3251200"/>
          <p14:tracePt t="63560" x="10547350" y="3149600"/>
          <p14:tracePt t="63592" x="10541000" y="3035300"/>
          <p14:tracePt t="63623" x="10502900" y="2901950"/>
          <p14:tracePt t="63654" x="10483850" y="2825750"/>
          <p14:tracePt t="63686" x="10471150" y="2781300"/>
          <p14:tracePt t="63717" x="10439400" y="2743200"/>
          <p14:tracePt t="63747" x="10401300" y="2711450"/>
          <p14:tracePt t="63781" x="10293350" y="2641600"/>
          <p14:tracePt t="63794" x="10261600" y="2622550"/>
          <p14:tracePt t="63826" x="10198100" y="2597150"/>
          <p14:tracePt t="63857" x="10166350" y="2584450"/>
          <p14:tracePt t="63888" x="10096500" y="2584450"/>
          <p14:tracePt t="63920" x="9994900" y="2584450"/>
          <p14:tracePt t="63951" x="9880600" y="2584450"/>
          <p14:tracePt t="63982" x="9817100" y="2584450"/>
          <p14:tracePt t="64014" x="9747250" y="2616200"/>
          <p14:tracePt t="64045" x="9671050" y="2667000"/>
          <p14:tracePt t="64076" x="9594850" y="2743200"/>
          <p14:tracePt t="64108" x="9512300" y="2863850"/>
          <p14:tracePt t="64138" x="9442450" y="3022600"/>
          <p14:tracePt t="64155" x="9417050" y="3092450"/>
          <p14:tracePt t="64186" x="9404350" y="3257550"/>
          <p14:tracePt t="64216" x="9404350" y="3454400"/>
          <p14:tracePt t="64248" x="9461500" y="3613150"/>
          <p14:tracePt t="64279" x="9499600" y="3695700"/>
          <p14:tracePt t="64310" x="9550400" y="3778250"/>
          <p14:tracePt t="64342" x="9601200" y="3829050"/>
          <p14:tracePt t="64373" x="9652000" y="3848100"/>
          <p14:tracePt t="64404" x="9702800" y="3867150"/>
          <p14:tracePt t="64436" x="9791700" y="3892550"/>
          <p14:tracePt t="64467" x="9880600" y="3892550"/>
          <p14:tracePt t="64497" x="9937750" y="3892550"/>
          <p14:tracePt t="64530" x="9982200" y="3886200"/>
          <p14:tracePt t="64561" x="10121900" y="3835400"/>
          <p14:tracePt t="64592" x="10185400" y="3810000"/>
          <p14:tracePt t="64623" x="10236200" y="3778250"/>
          <p14:tracePt t="64655" x="10287000" y="3733800"/>
          <p14:tracePt t="64687" x="10344150" y="3657600"/>
          <p14:tracePt t="64717" x="10382250" y="3587750"/>
          <p14:tracePt t="64748" x="10401300" y="3530600"/>
          <p14:tracePt t="64779" x="10407650" y="3454400"/>
          <p14:tracePt t="64811" x="10407650" y="3390900"/>
          <p14:tracePt t="64842" x="10407650" y="3365500"/>
          <p14:tracePt t="64872" x="10407650" y="3327400"/>
          <p14:tracePt t="64904" x="10388600" y="3257550"/>
          <p14:tracePt t="64935" x="10363200" y="3213100"/>
          <p14:tracePt t="64966" x="10356850" y="3200400"/>
          <p14:tracePt t="64998" x="10356850" y="3194050"/>
          <p14:tracePt t="65029" x="10350500" y="3181350"/>
          <p14:tracePt t="65186" x="10344150" y="3175000"/>
          <p14:tracePt t="65217" x="10325100" y="3149600"/>
          <p14:tracePt t="65247" x="10280650" y="3079750"/>
          <p14:tracePt t="65279" x="10236200" y="3016250"/>
          <p14:tracePt t="65310" x="10198100" y="2971800"/>
          <p14:tracePt t="65341" x="10166350" y="2940050"/>
          <p14:tracePt t="65373" x="10115550" y="2914650"/>
          <p14:tracePt t="65404" x="10039350" y="2895600"/>
          <p14:tracePt t="65435" x="9950450" y="2876550"/>
          <p14:tracePt t="65467" x="9874250" y="2876550"/>
          <p14:tracePt t="65498" x="9817100" y="2876550"/>
          <p14:tracePt t="65529" x="9740900" y="2901950"/>
          <p14:tracePt t="65561" x="9645650" y="2940050"/>
          <p14:tracePt t="65592" x="9556750" y="2990850"/>
          <p14:tracePt t="65622" x="9480550" y="3054350"/>
          <p14:tracePt t="65654" x="9417050" y="3117850"/>
          <p14:tracePt t="65686" x="9398000" y="3187700"/>
          <p14:tracePt t="65716" x="9391650" y="3238500"/>
          <p14:tracePt t="65733" x="9391650" y="3270250"/>
          <p14:tracePt t="65763" x="9391650" y="3314700"/>
          <p14:tracePt t="65795" x="9404350" y="3365500"/>
          <p14:tracePt t="65826" x="9417050" y="3390900"/>
          <p14:tracePt t="65857" x="9429750" y="3403600"/>
          <p14:tracePt t="65889" x="9448800" y="3422650"/>
          <p14:tracePt t="65936" x="9474200" y="3435350"/>
          <p14:tracePt t="65966" x="9525000" y="3467100"/>
          <p14:tracePt t="65997" x="9588500" y="3505200"/>
          <p14:tracePt t="66029" x="9639300" y="3524250"/>
          <p14:tracePt t="66060" x="9645650" y="3530600"/>
          <p14:tracePt t="66201" x="9652000" y="3530600"/>
          <p14:tracePt t="66248" x="9677400" y="3556000"/>
          <p14:tracePt t="66279" x="9721850" y="3581400"/>
          <p14:tracePt t="66311" x="9785350" y="3619500"/>
          <p14:tracePt t="66342" x="9842500" y="3651250"/>
          <p14:tracePt t="66372" x="9848850" y="3657600"/>
          <p14:tracePt t="67967" x="9855200" y="3695700"/>
          <p14:tracePt t="67998" x="9880600" y="3740150"/>
          <p14:tracePt t="68029" x="9912350" y="3759200"/>
          <p14:tracePt t="68060" x="9925050" y="3759200"/>
          <p14:tracePt t="68092" x="9950450" y="3759200"/>
          <p14:tracePt t="68123" x="10058400" y="3759200"/>
          <p14:tracePt t="68154" x="10204450" y="3759200"/>
          <p14:tracePt t="68186" x="10420350" y="3759200"/>
          <p14:tracePt t="68216" x="10585450" y="3708400"/>
          <p14:tracePt t="68247" x="10636250" y="3638550"/>
          <p14:tracePt t="68279" x="10661650" y="3511550"/>
          <p14:tracePt t="68310" x="10687050" y="3352800"/>
          <p14:tracePt t="68341" x="10712450" y="3244850"/>
          <p14:tracePt t="68373" x="10718800" y="3143250"/>
          <p14:tracePt t="68404" x="10718800" y="3067050"/>
          <p14:tracePt t="68435" x="10699750" y="2997200"/>
          <p14:tracePt t="68467" x="10668000" y="2940050"/>
          <p14:tracePt t="68498" x="10566400" y="2832100"/>
          <p14:tracePt t="68529" x="10388600" y="2743200"/>
          <p14:tracePt t="68561" x="10204450" y="2679700"/>
          <p14:tracePt t="68592" x="10077450" y="2667000"/>
          <p14:tracePt t="68623" x="9963150" y="2679700"/>
          <p14:tracePt t="68655" x="9810750" y="2762250"/>
          <p14:tracePt t="68687" x="9645650" y="2863850"/>
          <p14:tracePt t="68717" x="9563100" y="2959100"/>
          <p14:tracePt t="68732" x="9537700" y="3003550"/>
          <p14:tracePt t="68763" x="9493250" y="3232150"/>
          <p14:tracePt t="68795" x="9512300" y="3492500"/>
          <p14:tracePt t="68826" x="9658350" y="3727450"/>
          <p14:tracePt t="68857" x="9798050" y="3860800"/>
          <p14:tracePt t="68889" x="9836150" y="3879850"/>
          <p14:tracePt t="68920" x="9842500" y="3879850"/>
          <p14:tracePt t="68951" x="9855200" y="3879850"/>
          <p14:tracePt t="69594" x="9855200" y="3892550"/>
          <p14:tracePt t="69623" x="9880600" y="3917950"/>
          <p14:tracePt t="69654" x="9956800" y="3949700"/>
          <p14:tracePt t="69686" x="10090150" y="4006850"/>
          <p14:tracePt t="69716" x="10299700" y="4070350"/>
          <p14:tracePt t="69747" x="10433050" y="4108450"/>
          <p14:tracePt t="69779" x="10528300" y="4127500"/>
          <p14:tracePt t="69810" x="10547350" y="4127500"/>
          <p14:tracePt t="69841" x="10642600" y="4064000"/>
          <p14:tracePt t="69873" x="10699750" y="4006850"/>
          <p14:tracePt t="69904" x="10725150" y="3981450"/>
          <p14:tracePt t="69935" x="10737850" y="3956050"/>
          <p14:tracePt t="69967" x="10744200" y="3917950"/>
          <p14:tracePt t="69998" x="10744200" y="3898900"/>
          <p14:tracePt t="70029" x="10737850" y="3879850"/>
          <p14:tracePt t="70061" x="10693400" y="3822700"/>
          <p14:tracePt t="70092" x="10648950" y="3790950"/>
          <p14:tracePt t="70123" x="10598150" y="3746500"/>
          <p14:tracePt t="70154" x="10591800" y="3727450"/>
          <p14:tracePt t="70185" x="10591800" y="3714750"/>
          <p14:tracePt t="70216" x="10585450" y="3702050"/>
          <p14:tracePt t="70248" x="10566400" y="3657600"/>
          <p14:tracePt t="70279" x="10560050" y="3632200"/>
          <p14:tracePt t="70609" x="10636250" y="3670300"/>
          <p14:tracePt t="70638" x="10712450" y="3702050"/>
          <p14:tracePt t="70670" x="10725150" y="3708400"/>
          <p14:tracePt t="70732" x="10731500" y="3714750"/>
          <p14:tracePt t="70764" x="10763250" y="3733800"/>
          <p14:tracePt t="70795" x="10788650" y="3740150"/>
          <p14:tracePt t="70826" x="10807700" y="3746500"/>
          <p14:tracePt t="70858" x="10833100" y="3752850"/>
          <p14:tracePt t="70888" x="10845800" y="3759200"/>
          <p14:tracePt t="70919" x="10871200" y="3765550"/>
          <p14:tracePt t="70951" x="10909300" y="3765550"/>
          <p14:tracePt t="70982" x="10915650" y="3765550"/>
          <p14:tracePt t="71013" x="10922000" y="3765550"/>
          <p14:tracePt t="71170" x="10890250" y="3778250"/>
          <p14:tracePt t="71200" x="10852150" y="3797300"/>
          <p14:tracePt t="71232" x="10833100" y="3816350"/>
          <p14:tracePt t="71263" x="10807700" y="3841750"/>
          <p14:tracePt t="71294" x="10795000" y="3867150"/>
          <p14:tracePt t="71326" x="10788650" y="3905250"/>
          <p14:tracePt t="71357" x="10788650" y="3968750"/>
          <p14:tracePt t="71388" x="10807700" y="4006850"/>
          <p14:tracePt t="71420" x="10839450" y="4070350"/>
          <p14:tracePt t="71451" x="10864850" y="4102100"/>
          <p14:tracePt t="71482" x="10883900" y="4121150"/>
          <p14:tracePt t="71514" x="10890250" y="4127500"/>
          <p14:tracePt t="71670" x="10839450" y="4057650"/>
          <p14:tracePt t="71702" x="10820400" y="4013200"/>
          <p14:tracePt t="71732" x="10814050" y="3981450"/>
          <p14:tracePt t="71763" x="10814050" y="3962400"/>
          <p14:tracePt t="71795" x="10814050" y="3949700"/>
          <p14:tracePt t="71826" x="10820400" y="3924300"/>
          <p14:tracePt t="71857" x="10826750" y="3898900"/>
          <p14:tracePt t="71889" x="10839450" y="3879850"/>
          <p14:tracePt t="71920" x="10852150" y="3854450"/>
          <p14:tracePt t="71950" x="10864850" y="3829050"/>
          <p14:tracePt t="71982" x="10877550" y="3803650"/>
          <p14:tracePt t="72013" x="10896600" y="3784600"/>
          <p14:tracePt t="72045" x="10902950" y="3771900"/>
          <p14:tracePt t="72077" x="10922000" y="3759200"/>
          <p14:tracePt t="72107" x="10922000" y="3746500"/>
          <p14:tracePt t="72138" x="10928350" y="3733800"/>
          <p14:tracePt t="72170" x="10941050" y="3721100"/>
          <p14:tracePt t="72217" x="10941050" y="3708400"/>
          <p14:tracePt t="72279" x="10941050" y="3702050"/>
          <p14:tracePt t="72405" x="10902950" y="3702050"/>
          <p14:tracePt t="72435" x="10871200" y="3708400"/>
          <p14:tracePt t="72466" x="10858500" y="3708400"/>
          <p14:tracePt t="72498" x="10845800" y="3708400"/>
          <p14:tracePt t="72545" x="10826750" y="3708400"/>
          <p14:tracePt t="72576" x="10801350" y="3695700"/>
          <p14:tracePt t="72607" x="10775950" y="3683000"/>
          <p14:tracePt t="72639" x="10763250" y="3670300"/>
          <p14:tracePt t="72670" x="10750550" y="3657600"/>
          <p14:tracePt t="72701" x="10712450" y="3625850"/>
          <p14:tracePt t="72717" x="10687050" y="3613150"/>
          <p14:tracePt t="72747" x="10668000" y="3606800"/>
          <p14:tracePt t="72780" x="10668000" y="3600450"/>
          <p14:tracePt t="72935" x="10674350" y="3632200"/>
          <p14:tracePt t="72967" x="10737850" y="3663950"/>
          <p14:tracePt t="72998" x="10763250" y="3676650"/>
          <p14:tracePt t="73062" x="10782300" y="3676650"/>
          <p14:tracePt t="73092" x="10814050" y="3676650"/>
          <p14:tracePt t="73122" x="10845800" y="3676650"/>
          <p14:tracePt t="73154" x="10896600" y="3689350"/>
          <p14:tracePt t="73170" x="10915650" y="3689350"/>
          <p14:tracePt t="73343" x="10909300" y="3721100"/>
          <p14:tracePt t="73373" x="10852150" y="3797300"/>
          <p14:tracePt t="73404" x="10814050" y="3917950"/>
          <p14:tracePt t="73436" x="10814050" y="3994150"/>
          <p14:tracePt t="73467" x="10820400" y="4013200"/>
          <p14:tracePt t="73544" x="10826750" y="4019550"/>
          <p14:tracePt t="73591" x="10833100" y="4032250"/>
          <p14:tracePt t="73623" x="10852150" y="4038600"/>
          <p14:tracePt t="73654" x="10896600" y="405765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Transependymal edema | Radiology Case | Radiopaedia.o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706" y="915488"/>
            <a:ext cx="5133794" cy="51108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67 | Radiology K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9771" y="915488"/>
            <a:ext cx="4392296" cy="5110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03462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Science Source - MRI Communicating Hydrocephalus (NPH)">
            <a:extLst>
              <a:ext uri="{FF2B5EF4-FFF2-40B4-BE49-F238E27FC236}">
                <a16:creationId xmlns:a16="http://schemas.microsoft.com/office/drawing/2014/main" id="{EBF6A976-E7E9-43D1-BF5A-D76894C4CD5D}"/>
              </a:ext>
            </a:extLst>
          </p:cNvPr>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l="15078" t="14780" r="18606" b="20209"/>
          <a:stretch/>
        </p:blipFill>
        <p:spPr bwMode="auto">
          <a:xfrm>
            <a:off x="6519864" y="1085850"/>
            <a:ext cx="5217006" cy="51133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ydrocephalus">
            <a:extLst>
              <a:ext uri="{FF2B5EF4-FFF2-40B4-BE49-F238E27FC236}">
                <a16:creationId xmlns:a16="http://schemas.microsoft.com/office/drawing/2014/main" id="{0B26B7D0-9403-4091-9011-51F21B3CF4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80" r="2884"/>
          <a:stretch/>
        </p:blipFill>
        <p:spPr bwMode="auto">
          <a:xfrm>
            <a:off x="283630" y="982106"/>
            <a:ext cx="5440896" cy="5217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157634"/>
      </p:ext>
    </p:extLst>
  </p:cSld>
  <p:clrMapOvr>
    <a:masterClrMapping/>
  </p:clrMapOvr>
  <mc:AlternateContent xmlns:mc="http://schemas.openxmlformats.org/markup-compatibility/2006" xmlns:p14="http://schemas.microsoft.com/office/powerpoint/2010/main">
    <mc:Choice Requires="p14">
      <p:transition spd="slow" p14:dur="2000" advTm="34233"/>
    </mc:Choice>
    <mc:Fallback xmlns="">
      <p:transition spd="slow" advTm="34233"/>
    </mc:Fallback>
  </mc:AlternateContent>
  <p:timing>
    <p:tnLst>
      <p:par>
        <p:cTn id="1" dur="indefinite" restart="never" nodeType="tmRoot"/>
      </p:par>
    </p:tnLst>
  </p:timing>
  <p:extLst mod="1">
    <p:ext uri="{3A86A75C-4F4B-4683-9AE1-C65F6400EC91}">
      <p14:laserTraceLst xmlns:p14="http://schemas.microsoft.com/office/powerpoint/2010/main">
        <p14:tracePtLst>
          <p14:tracePt t="2063" x="10833100" y="4210050"/>
          <p14:tracePt t="2092" x="10782300" y="4381500"/>
          <p14:tracePt t="2124" x="10756900" y="4584700"/>
          <p14:tracePt t="2139" x="10756900" y="4660900"/>
          <p14:tracePt t="2171" x="10782300" y="4749800"/>
          <p14:tracePt t="2201" x="10833100" y="4794250"/>
          <p14:tracePt t="2232" x="10928350" y="4819650"/>
          <p14:tracePt t="2264" x="11055350" y="4819650"/>
          <p14:tracePt t="2295" x="11214100" y="4762500"/>
          <p14:tracePt t="2327" x="11334750" y="4559300"/>
          <p14:tracePt t="2342" x="11341100" y="4508500"/>
          <p14:tracePt t="2373" x="11309350" y="4267200"/>
          <p14:tracePt t="2405" x="10998200" y="4057650"/>
          <p14:tracePt t="2436" x="10331450" y="3994150"/>
          <p14:tracePt t="2467" x="9677400" y="3905250"/>
          <p14:tracePt t="2499" x="9385300" y="3911600"/>
          <p14:tracePt t="2530" x="9061450" y="4064000"/>
          <p14:tracePt t="2560" x="8420100" y="4311650"/>
          <p14:tracePt t="2592" x="7715250" y="4495800"/>
          <p14:tracePt t="2623" x="7270750" y="4629150"/>
          <p14:tracePt t="2655" x="7162800" y="4686300"/>
          <p14:tracePt t="2937" x="7118350" y="4730750"/>
          <p14:tracePt t="2968" x="6946900" y="4730750"/>
          <p14:tracePt t="2999" x="6642100" y="4724400"/>
          <p14:tracePt t="3030" x="6223000" y="4603750"/>
          <p14:tracePt t="3061" x="5791200" y="4381500"/>
          <p14:tracePt t="3092" x="5607050" y="4178300"/>
          <p14:tracePt t="3123" x="5575300" y="4070350"/>
          <p14:tracePt t="3141" x="5568950" y="4032250"/>
          <p14:tracePt t="3170" x="5581650" y="4000500"/>
          <p14:tracePt t="3202" x="5619750" y="4000500"/>
          <p14:tracePt t="3233" x="5683250" y="4000500"/>
          <p14:tracePt t="3405" x="5695950" y="3949700"/>
          <p14:tracePt t="3436" x="5575300" y="3822700"/>
          <p14:tracePt t="3467" x="5429250" y="3714750"/>
          <p14:tracePt t="3498" x="5334000" y="3638550"/>
          <p14:tracePt t="3530" x="4953000" y="3524250"/>
          <p14:tracePt t="3561" x="4311650" y="3346450"/>
          <p14:tracePt t="3592" x="3752850" y="3168650"/>
          <p14:tracePt t="3624" x="3492500" y="3067050"/>
          <p14:tracePt t="3671" x="3556000" y="3016250"/>
          <p14:tracePt t="3702" x="3829050" y="2895600"/>
          <p14:tracePt t="3732" x="4241800" y="2628900"/>
          <p14:tracePt t="3764" x="4546600" y="2266950"/>
          <p14:tracePt t="3795" x="4597400" y="1917700"/>
          <p14:tracePt t="3826" x="4356100" y="1504950"/>
          <p14:tracePt t="3858" x="3670300" y="1041400"/>
          <p14:tracePt t="3889" x="2590800" y="666750"/>
          <p14:tracePt t="3920" x="1733550" y="622300"/>
          <p14:tracePt t="3952" x="1035050" y="800100"/>
          <p14:tracePt t="3983" x="342900" y="1435100"/>
          <p14:tracePt t="4014" x="0" y="2228850"/>
          <p14:tracePt t="4046" x="0" y="3517900"/>
          <p14:tracePt t="4076" x="120650" y="4356100"/>
          <p14:tracePt t="4107" x="812800" y="5168900"/>
          <p14:tracePt t="4139" x="2171700" y="5467350"/>
          <p14:tracePt t="4170" x="4191000" y="5251450"/>
          <p14:tracePt t="4202" x="5994400" y="4686300"/>
          <p14:tracePt t="4233" x="6832600" y="4019550"/>
          <p14:tracePt t="4264" x="6927850" y="3149600"/>
          <p14:tracePt t="4295" x="6394450" y="2419350"/>
          <p14:tracePt t="4327" x="5772150" y="1987550"/>
          <p14:tracePt t="4358" x="5524500" y="1873250"/>
          <p14:tracePt t="4389" x="5200650" y="1803400"/>
          <p14:tracePt t="4421" x="4464050" y="1720850"/>
          <p14:tracePt t="4451" x="3575050" y="1752600"/>
          <p14:tracePt t="4482" x="2654300" y="2241550"/>
          <p14:tracePt t="4514" x="2063750" y="3048000"/>
          <p14:tracePt t="4545" x="1828800" y="4064000"/>
          <p14:tracePt t="4576" x="1955800" y="4946650"/>
          <p14:tracePt t="4608" x="2654300" y="5448300"/>
          <p14:tracePt t="4639" x="3657600" y="5486400"/>
          <p14:tracePt t="4670" x="4616450" y="5118100"/>
          <p14:tracePt t="4702" x="5549900" y="4140200"/>
          <p14:tracePt t="4733" x="5727700" y="2876550"/>
          <p14:tracePt t="4764" x="5086350" y="1841500"/>
          <p14:tracePt t="4796" x="4178300" y="1377950"/>
          <p14:tracePt t="4826" x="3282950" y="1422400"/>
          <p14:tracePt t="4857" x="2457450" y="2063750"/>
          <p14:tracePt t="4890" x="1790700" y="3155950"/>
          <p14:tracePt t="4920" x="1600200" y="3740150"/>
          <p14:tracePt t="4951" x="1968500" y="3886200"/>
          <p14:tracePt t="4983" x="2832100" y="3759200"/>
          <p14:tracePt t="5015" x="3352800" y="3365500"/>
          <p14:tracePt t="5030" x="3429000" y="3232150"/>
          <p14:tracePt t="5061" x="3473450" y="2705100"/>
          <p14:tracePt t="5092" x="3130550" y="2457450"/>
          <p14:tracePt t="5124" x="2927350" y="2533650"/>
          <p14:tracePt t="5140" x="2889250" y="2647950"/>
          <p14:tracePt t="5171" x="2952750" y="3022600"/>
          <p14:tracePt t="5202" x="3321050" y="3746500"/>
          <p14:tracePt t="5232" x="4178300" y="4565650"/>
          <p14:tracePt t="5265" x="5613400" y="5073650"/>
          <p14:tracePt t="5295" x="7150100" y="5213350"/>
          <p14:tracePt t="5327" x="7981950" y="5124450"/>
          <p14:tracePt t="5342" x="8102600" y="5086350"/>
          <p14:tracePt t="5373" x="8324850" y="4965700"/>
          <p14:tracePt t="5405" x="8439150" y="4762500"/>
          <p14:tracePt t="5436" x="8439150" y="4730750"/>
          <p14:tracePt t="5467" x="8413750" y="4724400"/>
          <p14:tracePt t="5499" x="8331200" y="4756150"/>
          <p14:tracePt t="5530" x="8197850" y="4762500"/>
          <p14:tracePt t="5560" x="8115300" y="4718050"/>
          <p14:tracePt t="5592" x="7962900" y="4457700"/>
          <p14:tracePt t="5623" x="7639050" y="3613150"/>
          <p14:tracePt t="5642" x="7531100" y="3054350"/>
          <p14:tracePt t="5670" x="7594600" y="2381250"/>
          <p14:tracePt t="5687" x="7721600" y="2171700"/>
          <p14:tracePt t="5701" x="7791450" y="2095500"/>
          <p14:tracePt t="5733" x="8115300" y="1936750"/>
          <p14:tracePt t="5764" x="8496300" y="1924050"/>
          <p14:tracePt t="5795" x="8864600" y="1993900"/>
          <p14:tracePt t="5827" x="9175750" y="2133600"/>
          <p14:tracePt t="5858" x="9563100" y="2514600"/>
          <p14:tracePt t="5889" x="9925050" y="3092450"/>
          <p14:tracePt t="5921" x="10477500" y="3860800"/>
          <p14:tracePt t="5951" x="10668000" y="4330700"/>
          <p14:tracePt t="5983" x="10452100" y="4845050"/>
          <p14:tracePt t="6015" x="9645650" y="5607050"/>
          <p14:tracePt t="6030" x="9385300" y="5689600"/>
          <p14:tracePt t="6061" x="8572500" y="5543550"/>
          <p14:tracePt t="6092" x="7912100" y="4806950"/>
          <p14:tracePt t="6123" x="7588250" y="3949700"/>
          <p14:tracePt t="6141" x="7556500" y="3505200"/>
          <p14:tracePt t="6170" x="7683500" y="2749550"/>
          <p14:tracePt t="6202" x="7975600" y="2355850"/>
          <p14:tracePt t="6233" x="8375650" y="2305050"/>
          <p14:tracePt t="6264" x="9156700" y="2616200"/>
          <p14:tracePt t="6296" x="9779000" y="3162300"/>
          <p14:tracePt t="6327" x="10191750" y="3886200"/>
          <p14:tracePt t="6357" x="10255250" y="4222750"/>
          <p14:tracePt t="6389" x="10236200" y="4305300"/>
          <p14:tracePt t="6420" x="10229850" y="4311650"/>
          <p14:tracePt t="6451" x="10166350" y="4260850"/>
          <p14:tracePt t="6483" x="10026650" y="3943350"/>
          <p14:tracePt t="6514" x="9861550" y="3549650"/>
          <p14:tracePt t="6545" x="9823450" y="3422650"/>
          <p14:tracePt t="6608" x="9918700" y="3695700"/>
          <p14:tracePt t="6639" x="10007600" y="3892550"/>
          <p14:tracePt t="6671" x="9944100" y="3924300"/>
          <p14:tracePt t="6843" x="9963150" y="3930650"/>
          <p14:tracePt t="6873" x="9804400" y="3810000"/>
          <p14:tracePt t="6905" x="9620250" y="3708400"/>
          <p14:tracePt t="6936" x="9315450" y="3556000"/>
          <p14:tracePt t="6967" x="9023350" y="3352800"/>
          <p14:tracePt t="6999" x="8928100" y="3270250"/>
          <p14:tracePt t="7265" x="8909050" y="3270250"/>
          <p14:tracePt t="7327" x="9010650" y="3194050"/>
          <p14:tracePt t="7358" x="9144000" y="3073400"/>
          <p14:tracePt t="7389" x="9296400" y="2921000"/>
          <p14:tracePt t="7421" x="9334500" y="2857500"/>
          <p14:tracePt t="7451" x="9347200" y="2832100"/>
          <p14:tracePt t="7499" x="9353550" y="2819400"/>
          <p14:tracePt t="7529" x="9366250" y="2800350"/>
          <p14:tracePt t="7561" x="9372600" y="2768600"/>
          <p14:tracePt t="7592" x="9372600" y="2717800"/>
          <p14:tracePt t="7623" x="9372600" y="2667000"/>
          <p14:tracePt t="7641" x="9366250" y="2641600"/>
          <p14:tracePt t="7670" x="9353550" y="2622550"/>
          <p14:tracePt t="7702" x="9321800" y="2578100"/>
          <p14:tracePt t="7733" x="9239250" y="2514600"/>
          <p14:tracePt t="7764" x="9131300" y="2463800"/>
          <p14:tracePt t="7796" x="9061450" y="2432050"/>
          <p14:tracePt t="7826" x="9029700" y="2419350"/>
          <p14:tracePt t="7857" x="8940800" y="2400300"/>
          <p14:tracePt t="7889" x="8820150" y="2387600"/>
          <p14:tracePt t="7920" x="8731250" y="2368550"/>
          <p14:tracePt t="7951" x="8655050" y="2362200"/>
          <p14:tracePt t="7983" x="8585200" y="2362200"/>
          <p14:tracePt t="8014" x="8521700" y="2362200"/>
          <p14:tracePt t="8045" x="8445500" y="2362200"/>
          <p14:tracePt t="8077" x="8401050" y="2374900"/>
          <p14:tracePt t="8108" x="8343900" y="2393950"/>
          <p14:tracePt t="8139" x="8286750" y="2425700"/>
          <p14:tracePt t="8171" x="8255000" y="2444750"/>
          <p14:tracePt t="8201" x="8210550" y="2482850"/>
          <p14:tracePt t="8232" x="8185150" y="2508250"/>
          <p14:tracePt t="8264" x="8172450" y="2552700"/>
          <p14:tracePt t="8295" x="8166100" y="2597150"/>
          <p14:tracePt t="8326" x="8166100" y="2654300"/>
          <p14:tracePt t="8342" x="8166100" y="2667000"/>
          <p14:tracePt t="8373" x="8172450" y="2724150"/>
          <p14:tracePt t="8405" x="8197850" y="2755900"/>
          <p14:tracePt t="8436" x="8216900" y="2768600"/>
          <p14:tracePt t="8467" x="8299450" y="2787650"/>
          <p14:tracePt t="8499" x="8356600" y="2787650"/>
          <p14:tracePt t="8593" x="8356600" y="2889250"/>
          <p14:tracePt t="8623" x="8470900" y="3117850"/>
          <p14:tracePt t="8641" x="8540750" y="3194050"/>
          <p14:tracePt t="8670" x="8737600" y="3270250"/>
          <p14:tracePt t="8686" x="8794750" y="3289300"/>
          <p14:tracePt t="8733" x="8801100" y="3295650"/>
          <p14:tracePt t="8780" x="8807450" y="3314700"/>
          <p14:tracePt t="8811" x="8832850" y="3340100"/>
          <p14:tracePt t="8858" x="8839200" y="3352800"/>
          <p14:tracePt t="8889" x="8845550" y="3378200"/>
          <p14:tracePt t="8921" x="8851900" y="3403600"/>
          <p14:tracePt t="8951" x="8851900" y="3441700"/>
          <p14:tracePt t="8982" x="8826500" y="3467100"/>
          <p14:tracePt t="9015" x="8801100" y="3473450"/>
          <p14:tracePt t="9029" x="8794750" y="3473450"/>
          <p14:tracePt t="9062" x="8737600" y="3473450"/>
          <p14:tracePt t="9093" x="8693150" y="3467100"/>
          <p14:tracePt t="9123" x="8680450" y="3460750"/>
          <p14:tracePt t="9141" x="8680450" y="3448050"/>
          <p14:tracePt t="9170" x="8667750" y="3403600"/>
          <p14:tracePt t="9202" x="8667750" y="3365500"/>
          <p14:tracePt t="9233" x="8667750" y="3321050"/>
          <p14:tracePt t="9264" x="8667750" y="3263900"/>
          <p14:tracePt t="9296" x="8680450" y="3219450"/>
          <p14:tracePt t="9326" x="8693150" y="3181350"/>
          <p14:tracePt t="9357" x="8718550" y="3143250"/>
          <p14:tracePt t="9389" x="8750300" y="3111500"/>
          <p14:tracePt t="9420" x="8813800" y="3079750"/>
          <p14:tracePt t="9451" x="8858250" y="3060700"/>
          <p14:tracePt t="9483" x="8928100" y="3041650"/>
          <p14:tracePt t="9514" x="9010650" y="3035300"/>
          <p14:tracePt t="9545" x="9118600" y="3035300"/>
          <p14:tracePt t="9577" x="9232900" y="3041650"/>
          <p14:tracePt t="9608" x="9302750" y="3067050"/>
          <p14:tracePt t="9639" x="9315450" y="3079750"/>
          <p14:tracePt t="9671" x="9315450" y="3092450"/>
          <p14:tracePt t="9701" x="9315450" y="3098800"/>
          <p14:tracePt t="9732" x="9315450" y="3124200"/>
          <p14:tracePt t="9764" x="9296400" y="3162300"/>
          <p14:tracePt t="9795" x="9290050" y="3200400"/>
          <p14:tracePt t="9826" x="9296400" y="3244850"/>
          <p14:tracePt t="9858" x="9309100" y="3263900"/>
          <p14:tracePt t="9889" x="9315450" y="3263900"/>
          <p14:tracePt t="9920" x="9328150" y="3263900"/>
          <p14:tracePt t="9967" x="9340850" y="3263900"/>
          <p14:tracePt t="10108" x="9347200" y="3270250"/>
          <p14:tracePt t="10139" x="9372600" y="3282950"/>
          <p14:tracePt t="10170" x="9404350" y="3302000"/>
          <p14:tracePt t="10201" x="9429750" y="3321050"/>
          <p14:tracePt t="10233" x="9461500" y="3346450"/>
          <p14:tracePt t="10264" x="9486900" y="3371850"/>
          <p14:tracePt t="10295" x="9499600" y="3397250"/>
          <p14:tracePt t="10327" x="9518650" y="3422650"/>
          <p14:tracePt t="10374" x="9531350" y="3441700"/>
          <p14:tracePt t="10405" x="9550400" y="3448050"/>
          <p14:tracePt t="10435" x="9575800" y="3460750"/>
          <p14:tracePt t="10467" x="9620250" y="3479800"/>
          <p14:tracePt t="10498" x="9632950" y="3486150"/>
          <p14:tracePt t="10529" x="9645650" y="3492500"/>
          <p14:tracePt t="10592" x="9652000" y="3498850"/>
          <p14:tracePt t="10623" x="9664700" y="3511550"/>
          <p14:tracePt t="10641" x="9671050" y="3517900"/>
          <p14:tracePt t="10670" x="9677400" y="3524250"/>
          <p14:tracePt t="10702" x="9702800" y="3536950"/>
          <p14:tracePt t="10733" x="9728200" y="3556000"/>
          <p14:tracePt t="10764" x="9753600" y="3575050"/>
          <p14:tracePt t="10795" x="9779000" y="3594100"/>
          <p14:tracePt t="10826" x="9810750" y="3613150"/>
          <p14:tracePt t="10857" x="9829800" y="3632200"/>
          <p14:tracePt t="10889" x="9836150" y="3638550"/>
          <p14:tracePt t="10920" x="9861550" y="3651250"/>
          <p14:tracePt t="10951" x="9867900" y="3663950"/>
          <p14:tracePt t="10983" x="9886950" y="3683000"/>
          <p14:tracePt t="11014" x="9893300" y="3689350"/>
          <p14:tracePt t="11045" x="9912350" y="3702050"/>
          <p14:tracePt t="11077" x="9956800" y="3733800"/>
          <p14:tracePt t="11108" x="9975850" y="3752850"/>
          <p14:tracePt t="11139" x="9982200" y="3759200"/>
          <p14:tracePt t="11186" x="9982200" y="3765550"/>
          <p14:tracePt t="11233" x="9982200" y="3771900"/>
          <p14:tracePt t="11264" x="9988550" y="3778250"/>
          <p14:tracePt t="11296" x="9988550" y="3790950"/>
          <p14:tracePt t="11468" x="9988550" y="3803650"/>
          <p14:tracePt t="11499" x="9956800" y="3822700"/>
          <p14:tracePt t="11530" x="9931400" y="3841750"/>
          <p14:tracePt t="11560" x="9925050" y="3848100"/>
          <p14:tracePt t="11592" x="9906000" y="3860800"/>
          <p14:tracePt t="11623" x="9893300" y="3879850"/>
          <p14:tracePt t="11642" x="9880600" y="3892550"/>
          <p14:tracePt t="11671" x="9867900" y="3905250"/>
          <p14:tracePt t="11686" x="9855200" y="3917950"/>
          <p14:tracePt t="11717" x="9855200" y="3949700"/>
          <p14:tracePt t="11748" x="9848850" y="3975100"/>
          <p14:tracePt t="11780" x="9842500" y="3994150"/>
          <p14:tracePt t="11811" x="9836150" y="4019550"/>
          <p14:tracePt t="11842" x="9829800" y="4038600"/>
          <p14:tracePt t="11874" x="9829800" y="4044950"/>
          <p14:tracePt t="11905" x="9823450" y="4051300"/>
          <p14:tracePt t="12062" x="9823450" y="4013200"/>
          <p14:tracePt t="12092" x="9829800" y="3975100"/>
          <p14:tracePt t="12123" x="9848850" y="3943350"/>
          <p14:tracePt t="12141" x="9855200" y="3937000"/>
          <p14:tracePt t="12170" x="9874250" y="3911600"/>
          <p14:tracePt t="12202" x="9899650" y="3892550"/>
          <p14:tracePt t="12233" x="9912350" y="3873500"/>
          <p14:tracePt t="12264" x="9931400" y="3854450"/>
          <p14:tracePt t="12295" x="9950450" y="3835400"/>
          <p14:tracePt t="12326" x="9963150" y="3829050"/>
          <p14:tracePt t="12357" x="9969500" y="3829050"/>
          <p14:tracePt t="12467" x="9931400" y="3810000"/>
          <p14:tracePt t="12498" x="9766300" y="3759200"/>
          <p14:tracePt t="12530" x="9645650" y="3721100"/>
          <p14:tracePt t="12561" x="9626600" y="3708400"/>
          <p14:tracePt t="12592" x="9620250" y="3708400"/>
          <p14:tracePt t="12624" x="9601200" y="3695700"/>
          <p14:tracePt t="12640" x="9588500" y="3689350"/>
          <p14:tracePt t="12671" x="9582150" y="3683000"/>
          <p14:tracePt t="12702" x="9563100" y="3670300"/>
          <p14:tracePt t="12733" x="9537700" y="3663950"/>
          <p14:tracePt t="12764" x="9525000" y="3651250"/>
          <p14:tracePt t="12795" x="9512300" y="3651250"/>
          <p14:tracePt t="12826" x="9505950" y="3644900"/>
          <p14:tracePt t="12858" x="9499600" y="3638550"/>
          <p14:tracePt t="12905" x="9499600" y="3632200"/>
          <p14:tracePt t="13047" x="9499600" y="3625850"/>
          <p14:tracePt t="13093" x="9499600" y="3613150"/>
          <p14:tracePt t="13123" x="9518650" y="3613150"/>
          <p14:tracePt t="13141" x="9525000" y="3613150"/>
          <p14:tracePt t="13170" x="9556750" y="3613150"/>
          <p14:tracePt t="13201" x="9594850" y="3632200"/>
          <p14:tracePt t="13233" x="9683750" y="3676650"/>
          <p14:tracePt t="13264" x="9759950" y="3708400"/>
          <p14:tracePt t="13295" x="9772650" y="3714750"/>
          <p14:tracePt t="13327" x="9779000" y="3714750"/>
          <p14:tracePt t="16858" x="9759950" y="3651250"/>
          <p14:tracePt t="16889" x="9747250" y="3606800"/>
          <p14:tracePt t="16920" x="9728200" y="3575050"/>
          <p14:tracePt t="16951" x="9721850" y="3556000"/>
          <p14:tracePt t="16983" x="9715500" y="3556000"/>
          <p14:tracePt t="17092" x="9715500" y="3549650"/>
          <p14:tracePt t="17124" x="9709150" y="3549650"/>
          <p14:tracePt t="17141" x="9709150" y="3543300"/>
          <p14:tracePt t="17202" x="9702800" y="3543300"/>
          <p14:tracePt t="17795" x="9677400" y="3511550"/>
          <p14:tracePt t="17827" x="9582150" y="3416300"/>
          <p14:tracePt t="17858" x="9505950" y="3371850"/>
          <p14:tracePt t="17889" x="9486900" y="3371850"/>
          <p14:tracePt t="17952" x="9486900" y="3365500"/>
          <p14:tracePt t="18077" x="9486900" y="3435350"/>
          <p14:tracePt t="18108" x="9550400" y="3530600"/>
          <p14:tracePt t="18139" x="9601200" y="3587750"/>
          <p14:tracePt t="18170" x="9620250" y="3613150"/>
          <p14:tracePt t="18202" x="9658350" y="3651250"/>
          <p14:tracePt t="18233" x="9721850" y="3702050"/>
          <p14:tracePt t="18264" x="9798050" y="3759200"/>
          <p14:tracePt t="18295" x="9925050" y="3816350"/>
          <p14:tracePt t="18326" x="9988550" y="3841750"/>
          <p14:tracePt t="18373" x="10007600" y="3848100"/>
          <p14:tracePt t="18483" x="10013950" y="3848100"/>
          <p14:tracePt t="18514" x="10020300" y="3848100"/>
          <p14:tracePt t="18686" x="10001250" y="3873500"/>
          <p14:tracePt t="18717" x="9918700" y="3905250"/>
          <p14:tracePt t="18748" x="9874250" y="3930650"/>
          <p14:tracePt t="18779" x="9836150" y="3956050"/>
          <p14:tracePt t="18811" x="9804400" y="3981450"/>
          <p14:tracePt t="18842" x="9779000" y="4019550"/>
          <p14:tracePt t="18873" x="9753600" y="4083050"/>
          <p14:tracePt t="18905" x="9734550" y="4127500"/>
          <p14:tracePt t="18936" x="9728200" y="4152900"/>
          <p14:tracePt t="18967" x="9728200" y="4159250"/>
          <p14:tracePt t="19124" x="9728200" y="4121150"/>
          <p14:tracePt t="19142" x="9740900" y="4083050"/>
          <p14:tracePt t="19170" x="9772650" y="4000500"/>
          <p14:tracePt t="19201" x="9798050" y="3956050"/>
          <p14:tracePt t="19233" x="9829800" y="3898900"/>
          <p14:tracePt t="19264" x="9848850" y="3873500"/>
          <p14:tracePt t="19295" x="9867900" y="3854450"/>
          <p14:tracePt t="19327" x="9880600" y="3841750"/>
          <p14:tracePt t="19358" x="9899650" y="3822700"/>
          <p14:tracePt t="19389" x="9925050" y="3797300"/>
          <p14:tracePt t="19420" x="9944100" y="3778250"/>
          <p14:tracePt t="19451" x="9950450" y="3765550"/>
          <p14:tracePt t="19482" x="9950450" y="3759200"/>
          <p14:tracePt t="19670" x="9925050" y="3752850"/>
          <p14:tracePt t="19702" x="9855200" y="3746500"/>
          <p14:tracePt t="19733" x="9798050" y="3733800"/>
          <p14:tracePt t="19764" x="9740900" y="3714750"/>
          <p14:tracePt t="19796" x="9683750" y="3702050"/>
          <p14:tracePt t="19827" x="9626600" y="3676650"/>
          <p14:tracePt t="19857" x="9588500" y="3657600"/>
          <p14:tracePt t="19890" x="9563100" y="3638550"/>
          <p14:tracePt t="19936" x="9550400" y="3632200"/>
          <p14:tracePt t="19967" x="9531350" y="3619500"/>
          <p14:tracePt t="19998" x="9525000" y="3606800"/>
          <p14:tracePt t="20030" x="9512300" y="3594100"/>
          <p14:tracePt t="20061" x="9505950" y="3594100"/>
          <p14:tracePt t="20092" x="9499600" y="3587750"/>
          <p14:tracePt t="20124" x="9493250" y="3581400"/>
          <p14:tracePt t="20249" x="9499600" y="3606800"/>
          <p14:tracePt t="20279" x="9531350" y="3632200"/>
          <p14:tracePt t="20311" x="9582150" y="3651250"/>
          <p14:tracePt t="20342" x="9620250" y="3676650"/>
          <p14:tracePt t="20373" x="9683750" y="3714750"/>
          <p14:tracePt t="20405" x="9728200" y="3740150"/>
          <p14:tracePt t="20436" x="9772650" y="3759200"/>
          <p14:tracePt t="20467" x="9804400" y="3778250"/>
          <p14:tracePt t="20499" x="9829800" y="3790950"/>
          <p14:tracePt t="20530" x="9842500" y="3797300"/>
          <p14:tracePt t="20561" x="9867900" y="3803650"/>
          <p14:tracePt t="20592" x="9880600" y="3810000"/>
          <p14:tracePt t="20639" x="9886950" y="3816350"/>
          <p14:tracePt t="20828" x="9880600" y="3835400"/>
          <p14:tracePt t="20858" x="9861550" y="3873500"/>
          <p14:tracePt t="20889" x="9823450" y="3937000"/>
          <p14:tracePt t="20921" x="9804400" y="3994150"/>
          <p14:tracePt t="20951" x="9785350" y="4044950"/>
          <p14:tracePt t="20983" x="9772650" y="4089400"/>
          <p14:tracePt t="21014" x="9772650" y="4114800"/>
          <p14:tracePt t="21045" x="9772650" y="4133850"/>
          <p14:tracePt t="21076" x="9766300" y="4140200"/>
          <p14:tracePt t="21123" x="9759950" y="4152900"/>
          <p14:tracePt t="21233" x="9766300" y="4127500"/>
          <p14:tracePt t="21264" x="9779000" y="4083050"/>
          <p14:tracePt t="21296" x="9804400" y="4025900"/>
          <p14:tracePt t="21327" x="9836150" y="3975100"/>
          <p14:tracePt t="21357" x="9861550" y="3930650"/>
          <p14:tracePt t="21389" x="9918700" y="3873500"/>
          <p14:tracePt t="21420" x="9944100" y="3841750"/>
          <p14:tracePt t="21451" x="9969500" y="3816350"/>
          <p14:tracePt t="21483" x="9982200" y="3803650"/>
          <p14:tracePt t="21514" x="9988550" y="3790950"/>
          <p14:tracePt t="21545" x="9988550" y="3784600"/>
          <p14:tracePt t="21608" x="9982200" y="3765550"/>
          <p14:tracePt t="21639" x="9906000" y="3740150"/>
          <p14:tracePt t="21671" x="9779000" y="3689350"/>
          <p14:tracePt t="21701" x="9696450" y="3663950"/>
          <p14:tracePt t="21732" x="9664700" y="3644900"/>
          <p14:tracePt t="21764" x="9620250" y="3625850"/>
          <p14:tracePt t="21795" x="9550400" y="3587750"/>
          <p14:tracePt t="21826" x="9499600" y="3568700"/>
          <p14:tracePt t="21858" x="9493250" y="3556000"/>
          <p14:tracePt t="21905" x="9486900" y="3556000"/>
          <p14:tracePt t="22015" x="9569450" y="3575050"/>
          <p14:tracePt t="22045" x="9696450" y="3651250"/>
          <p14:tracePt t="22077" x="9791700" y="3721100"/>
          <p14:tracePt t="22107" x="9817100" y="3740150"/>
          <p14:tracePt t="22139" x="9823450" y="3746500"/>
          <p14:tracePt t="22170" x="9842500" y="3759200"/>
          <p14:tracePt t="22201" x="9861550" y="3765550"/>
          <p14:tracePt t="22233" x="9880600" y="3771900"/>
          <p14:tracePt t="22264" x="9899650" y="3778250"/>
          <p14:tracePt t="22327" x="9899650" y="3784600"/>
          <p14:tracePt t="22358" x="9906000" y="3790950"/>
          <p14:tracePt t="22389" x="9912350" y="3797300"/>
          <p14:tracePt t="22420" x="9918700" y="3797300"/>
          <p14:tracePt t="22451" x="9918700" y="3803650"/>
          <p14:tracePt t="22514" x="9918700" y="3822700"/>
          <p14:tracePt t="22545" x="9893300" y="3860800"/>
          <p14:tracePt t="22576" x="9836150" y="3917950"/>
          <p14:tracePt t="22608" x="9772650" y="4000500"/>
          <p14:tracePt t="22639" x="9728200" y="4070350"/>
          <p14:tracePt t="22670" x="9715500" y="4121150"/>
          <p14:tracePt t="22702" x="9709150" y="4140200"/>
          <p14:tracePt t="22733" x="9709150" y="4146550"/>
          <p14:tracePt t="22843" x="9702800" y="4152900"/>
          <p14:tracePt t="22873" x="9709150" y="4127500"/>
          <p14:tracePt t="22904" x="9734550" y="4064000"/>
          <p14:tracePt t="22936" x="9779000" y="3987800"/>
          <p14:tracePt t="22967" x="9848850" y="3911600"/>
          <p14:tracePt t="22998" x="9874250" y="3892550"/>
          <p14:tracePt t="23030" x="9899650" y="3873500"/>
          <p14:tracePt t="23061" x="9918700" y="3860800"/>
          <p14:tracePt t="23092" x="9931400" y="3854450"/>
          <p14:tracePt t="23124" x="9937750" y="3841750"/>
          <p14:tracePt t="23139" x="9944100" y="3841750"/>
          <p14:tracePt t="23171" x="9950450" y="3835400"/>
          <p14:tracePt t="23282" x="9925050" y="3790950"/>
          <p14:tracePt t="23313" x="9728200" y="3663950"/>
          <p14:tracePt t="23342" x="9582150" y="3581400"/>
          <p14:tracePt t="23373" x="9544050" y="3556000"/>
          <p14:tracePt t="23405" x="9544050" y="3549650"/>
          <p14:tracePt t="23561" x="9594850" y="3606800"/>
          <p14:tracePt t="23592" x="9728200" y="3695700"/>
          <p14:tracePt t="23623" x="9823450" y="3740150"/>
          <p14:tracePt t="23642" x="9836150" y="3752850"/>
          <p14:tracePt t="23670" x="9855200" y="3759200"/>
          <p14:tracePt t="23701" x="9874250" y="3771900"/>
          <p14:tracePt t="23733" x="9912350" y="3797300"/>
          <p14:tracePt t="23764" x="9937750" y="3822700"/>
          <p14:tracePt t="23811" x="9950450" y="3829050"/>
          <p14:tracePt t="24062" x="9893300" y="3867150"/>
          <p14:tracePt t="24092" x="9861550" y="3886200"/>
          <p14:tracePt t="24123" x="9848850" y="3898900"/>
          <p14:tracePt t="24140" x="9842500" y="3898900"/>
          <p14:tracePt t="24217" x="9836150" y="3905250"/>
          <p14:tracePt t="26937" x="9836150" y="3670300"/>
          <p14:tracePt t="26967" x="9829800" y="3657600"/>
          <p14:tracePt t="27015" x="9715500" y="3619500"/>
          <p14:tracePt t="27045" x="9607550" y="3524250"/>
          <p14:tracePt t="27076" x="9467850" y="3346450"/>
          <p14:tracePt t="27108" x="9391650" y="3238500"/>
          <p14:tracePt t="27139" x="9353550" y="3162300"/>
          <p14:tracePt t="27155" x="9340850" y="3111500"/>
          <p14:tracePt t="27186" x="9277350" y="3009900"/>
          <p14:tracePt t="27217" x="9226550" y="2952750"/>
          <p14:tracePt t="27249" x="9124950" y="2876550"/>
          <p14:tracePt t="27279" x="9036050" y="2794000"/>
          <p14:tracePt t="27311" x="8921750" y="2635250"/>
          <p14:tracePt t="27420" x="8902700" y="2647950"/>
          <p14:tracePt t="27451" x="8870950" y="2755900"/>
          <p14:tracePt t="27483" x="8845550" y="2838450"/>
          <p14:tracePt t="27514" x="8820150" y="2870200"/>
          <p14:tracePt t="27545" x="8807450" y="2876550"/>
          <p14:tracePt t="27577" x="8737600" y="2863850"/>
          <p14:tracePt t="27608" x="8591550" y="2819400"/>
          <p14:tracePt t="27638" x="8547100" y="2806700"/>
          <p14:tracePt t="27655" x="8528050" y="2800350"/>
          <p14:tracePt t="27685" x="8445500" y="2787650"/>
          <p14:tracePt t="27717" x="8375650" y="2787650"/>
          <p14:tracePt t="27749" x="8343900" y="2787650"/>
          <p14:tracePt t="27779" x="8331200" y="2787650"/>
          <p14:tracePt t="27811" x="8324850" y="2794000"/>
          <p14:tracePt t="27842" x="8280400" y="2819400"/>
          <p14:tracePt t="27873" x="8204200" y="2844800"/>
          <p14:tracePt t="27905" x="8166100" y="2863850"/>
          <p14:tracePt t="28014" x="8166100" y="2755900"/>
          <p14:tracePt t="28045" x="8166100" y="2628900"/>
          <p14:tracePt t="28076" x="8191500" y="2540000"/>
          <p14:tracePt t="28107" x="8305800" y="2482850"/>
          <p14:tracePt t="28139" x="8502650" y="2419350"/>
          <p14:tracePt t="28156" x="8585200" y="2400300"/>
          <p14:tracePt t="28187" x="8763000" y="2374900"/>
          <p14:tracePt t="28217" x="8915400" y="2355850"/>
          <p14:tracePt t="28248" x="9004300" y="2343150"/>
          <p14:tracePt t="28280" x="9150350" y="2343150"/>
          <p14:tracePt t="28311" x="9417050" y="2400300"/>
          <p14:tracePt t="28342" x="9569450" y="2444750"/>
          <p14:tracePt t="28374" x="9632950" y="2476500"/>
          <p14:tracePt t="28499" x="9632950" y="2482850"/>
          <p14:tracePt t="28561" x="9588500" y="2482850"/>
          <p14:tracePt t="28592" x="9296400" y="2387600"/>
          <p14:tracePt t="28623" x="8915400" y="2298700"/>
          <p14:tracePt t="28655" x="8775700" y="2292350"/>
          <p14:tracePt t="28686" x="8724900" y="2311400"/>
          <p14:tracePt t="28717" x="8604250" y="2349500"/>
          <p14:tracePt t="28748" x="8502650" y="2393950"/>
          <p14:tracePt t="28779" x="8413750" y="2451100"/>
          <p14:tracePt t="28810" x="8350250" y="2520950"/>
          <p14:tracePt t="28843" x="8324850" y="2590800"/>
          <p14:tracePt t="28876" x="8312150" y="2673350"/>
          <p14:tracePt t="28905" x="8305800" y="2794000"/>
          <p14:tracePt t="28937" x="8305800" y="2901950"/>
          <p14:tracePt t="28967" x="8343900" y="2978150"/>
          <p14:tracePt t="28998" x="8388350" y="3022600"/>
          <p14:tracePt t="29030" x="8502650" y="3079750"/>
          <p14:tracePt t="29061" x="8788400" y="3105150"/>
          <p14:tracePt t="29092" x="9067800" y="3098800"/>
          <p14:tracePt t="29125" x="9201150" y="3016250"/>
          <p14:tracePt t="29155" x="9245600" y="2940050"/>
          <p14:tracePt t="29171" x="9271000" y="2889250"/>
          <p14:tracePt t="29201" x="9315450" y="2781300"/>
          <p14:tracePt t="29232" x="9315450" y="2724150"/>
          <p14:tracePt t="29264" x="9296400" y="2635250"/>
          <p14:tracePt t="29295" x="9175750" y="2527300"/>
          <p14:tracePt t="29326" x="9061450" y="2451100"/>
          <p14:tracePt t="29358" x="8877300" y="2393950"/>
          <p14:tracePt t="29389" x="8743950" y="2381250"/>
          <p14:tracePt t="29420" x="8610600" y="2393950"/>
          <p14:tracePt t="29452" x="8445500" y="2482850"/>
          <p14:tracePt t="29483" x="8305800" y="2603500"/>
          <p14:tracePt t="29514" x="8242300" y="2717800"/>
          <p14:tracePt t="29545" x="8235950" y="2832100"/>
          <p14:tracePt t="29576" x="8299450" y="2952750"/>
          <p14:tracePt t="29607" x="8413750" y="3079750"/>
          <p14:tracePt t="29639" x="8604250" y="3206750"/>
          <p14:tracePt t="29670" x="8750300" y="3295650"/>
          <p14:tracePt t="29686" x="8851900" y="3352800"/>
          <p14:tracePt t="29717" x="9029700" y="3435350"/>
          <p14:tracePt t="29748" x="9150350" y="3467100"/>
          <p14:tracePt t="29780" x="9220200" y="3467100"/>
          <p14:tracePt t="29811" x="9271000" y="3460750"/>
          <p14:tracePt t="29842" x="9309100" y="3429000"/>
          <p14:tracePt t="29875" x="9334500" y="3390900"/>
          <p14:tracePt t="29905" x="9340850" y="3340100"/>
          <p14:tracePt t="29936" x="9328150" y="3270250"/>
          <p14:tracePt t="29967" x="9290050" y="3213100"/>
          <p14:tracePt t="29999" x="9239250" y="3162300"/>
          <p14:tracePt t="30014" x="9220200" y="3155950"/>
          <p14:tracePt t="30045" x="9131300" y="3111500"/>
          <p14:tracePt t="30076" x="9086850" y="3098800"/>
          <p14:tracePt t="30108" x="9055100" y="3092450"/>
          <p14:tracePt t="30139" x="8991600" y="3086100"/>
          <p14:tracePt t="30170" x="8909050" y="3079750"/>
          <p14:tracePt t="30202" x="8832850" y="3079750"/>
          <p14:tracePt t="30232" x="8731250" y="3098800"/>
          <p14:tracePt t="30263" x="8636000" y="3143250"/>
          <p14:tracePt t="30295" x="8547100" y="3219450"/>
          <p14:tracePt t="30327" x="8502650" y="3295650"/>
          <p14:tracePt t="30357" x="8489950" y="3346450"/>
          <p14:tracePt t="30389" x="8489950" y="3384550"/>
          <p14:tracePt t="30420" x="8496300" y="3416300"/>
          <p14:tracePt t="30451" x="8553450" y="3448050"/>
          <p14:tracePt t="30483" x="8737600" y="3486150"/>
          <p14:tracePt t="30514" x="8947150" y="3492500"/>
          <p14:tracePt t="30545" x="9099550" y="3441700"/>
          <p14:tracePt t="30577" x="9169400" y="3378200"/>
          <p14:tracePt t="30607" x="9201150" y="3314700"/>
          <p14:tracePt t="30639" x="9201150" y="3244850"/>
          <p14:tracePt t="30671" x="9201150" y="3187700"/>
          <p14:tracePt t="30701" x="9169400" y="3149600"/>
          <p14:tracePt t="30732" x="9124950" y="3149600"/>
          <p14:tracePt t="30764" x="8985250" y="3232150"/>
          <p14:tracePt t="30795" x="8851900" y="3422650"/>
          <p14:tracePt t="30826" x="8820150" y="3644900"/>
          <p14:tracePt t="30858" x="8978900" y="3841750"/>
          <p14:tracePt t="30889" x="9277350" y="3949700"/>
          <p14:tracePt t="30920" x="9645650" y="4025900"/>
          <p14:tracePt t="30952" x="9798050" y="4032250"/>
          <p14:tracePt t="30983" x="9817100" y="4006850"/>
          <p14:tracePt t="31013" x="9817100" y="3994150"/>
          <p14:tracePt t="31123" x="9817100" y="4019550"/>
          <p14:tracePt t="31154" x="9817100" y="4038600"/>
          <p14:tracePt t="31248" x="9817100" y="4044950"/>
          <p14:tracePt t="31295" x="9823450" y="4006850"/>
          <p14:tracePt t="31327" x="9804400" y="3937000"/>
          <p14:tracePt t="31358" x="9785350" y="3898900"/>
          <p14:tracePt t="31388" x="9779000" y="3867150"/>
          <p14:tracePt t="31421" x="9779000" y="3860800"/>
          <p14:tracePt t="31451" x="9779000" y="3854450"/>
          <p14:tracePt t="32113" x="9823450" y="3911600"/>
          <p14:tracePt t="32139" x="9893300" y="3962400"/>
          <p14:tracePt t="32171" x="9944100" y="3981450"/>
          <p14:tracePt t="32203" x="9963150" y="3987800"/>
          <p14:tracePt t="32233" x="9975850" y="3987800"/>
          <p14:tracePt t="32264" x="9994900" y="3981450"/>
          <p14:tracePt t="32295" x="10001250" y="3975100"/>
          <p14:tracePt t="32326" x="10020300" y="3949700"/>
          <p14:tracePt t="32358" x="10026650" y="3930650"/>
          <p14:tracePt t="32389" x="10026650" y="3924300"/>
          <p14:tracePt t="32420" x="10026650" y="3911600"/>
          <p14:tracePt t="32452" x="10026650" y="3898900"/>
          <p14:tracePt t="32482" x="10001250" y="3867150"/>
          <p14:tracePt t="32513" x="9969500" y="3835400"/>
          <p14:tracePt t="32545" x="9925050" y="3829050"/>
          <p14:tracePt t="32576" x="9855200" y="3829050"/>
          <p14:tracePt t="32607" x="9798050" y="3873500"/>
          <p14:tracePt t="32639" x="9753600" y="3943350"/>
          <p14:tracePt t="32670" x="9728200" y="4006850"/>
          <p14:tracePt t="32687" x="9728200" y="4070350"/>
          <p14:tracePt t="32701" x="9728200" y="4102100"/>
          <p14:tracePt t="32733" x="9804400" y="4241800"/>
          <p14:tracePt t="32764" x="9906000" y="4343400"/>
          <p14:tracePt t="32795" x="10013950" y="4400550"/>
          <p14:tracePt t="32827" x="10096500" y="4419600"/>
          <p14:tracePt t="32857" x="10191750" y="4425950"/>
          <p14:tracePt t="32888" x="10293350" y="4400550"/>
          <p14:tracePt t="32920" x="10375900" y="4343400"/>
          <p14:tracePt t="32951" x="10420350" y="4267200"/>
          <p14:tracePt t="32982" x="10452100" y="4171950"/>
          <p14:tracePt t="32998" x="10452100" y="4127500"/>
          <p14:tracePt t="33014" x="10452100" y="4108450"/>
          <p14:tracePt t="33045" x="10420350" y="3994150"/>
          <p14:tracePt t="33076" x="10210800" y="3822700"/>
          <p14:tracePt t="33108" x="9994900" y="3746500"/>
          <p14:tracePt t="33139" x="9912350" y="3727450"/>
          <p14:tracePt t="33170" x="9906000" y="3727450"/>
          <p14:tracePt t="33233" x="9893300" y="372745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9B79B-5DF4-4766-BD89-D2352B08F6C0}"/>
              </a:ext>
            </a:extLst>
          </p:cNvPr>
          <p:cNvSpPr>
            <a:spLocks noGrp="1"/>
          </p:cNvSpPr>
          <p:nvPr>
            <p:ph type="title"/>
          </p:nvPr>
        </p:nvSpPr>
        <p:spPr/>
        <p:txBody>
          <a:bodyPr/>
          <a:lstStyle/>
          <a:p>
            <a:r>
              <a:rPr lang="en-US" u="sng" dirty="0" smtClean="0">
                <a:solidFill>
                  <a:srgbClr val="FF0066"/>
                </a:solidFill>
                <a:latin typeface="Andalus" panose="02020603050405020304" pitchFamily="18" charset="-78"/>
                <a:cs typeface="Andalus" panose="02020603050405020304" pitchFamily="18" charset="-78"/>
              </a:rPr>
              <a:t>Etiologies</a:t>
            </a:r>
            <a:endParaRPr lang="en-US" u="sng" dirty="0">
              <a:solidFill>
                <a:srgbClr val="FF0066"/>
              </a:solidFill>
              <a:latin typeface="Andalus" panose="02020603050405020304" pitchFamily="18" charset="-78"/>
              <a:cs typeface="Andalus" panose="02020603050405020304" pitchFamily="18" charset="-78"/>
            </a:endParaRPr>
          </a:p>
        </p:txBody>
      </p:sp>
      <p:sp>
        <p:nvSpPr>
          <p:cNvPr id="3" name="Content Placeholder 2">
            <a:extLst>
              <a:ext uri="{FF2B5EF4-FFF2-40B4-BE49-F238E27FC236}">
                <a16:creationId xmlns:a16="http://schemas.microsoft.com/office/drawing/2014/main" id="{6A5A8CEA-AC3A-49A4-A585-7AB3AC711357}"/>
              </a:ext>
            </a:extLst>
          </p:cNvPr>
          <p:cNvSpPr>
            <a:spLocks noGrp="1"/>
          </p:cNvSpPr>
          <p:nvPr>
            <p:ph idx="1"/>
          </p:nvPr>
        </p:nvSpPr>
        <p:spPr>
          <a:xfrm>
            <a:off x="762000" y="2354262"/>
            <a:ext cx="10591800" cy="4351338"/>
          </a:xfrm>
        </p:spPr>
        <p:txBody>
          <a:bodyPr>
            <a:normAutofit/>
          </a:bodyPr>
          <a:lstStyle/>
          <a:p>
            <a:pPr marL="514350" indent="-514350">
              <a:buFont typeface="+mj-lt"/>
              <a:buAutoNum type="arabicPeriod"/>
            </a:pPr>
            <a:r>
              <a:rPr lang="en-US" b="1" dirty="0">
                <a:solidFill>
                  <a:srgbClr val="FF66CC"/>
                </a:solidFill>
                <a:latin typeface="Andalus" panose="02020603050405020304" pitchFamily="18" charset="-78"/>
                <a:cs typeface="Andalus" panose="02020603050405020304" pitchFamily="18" charset="-78"/>
              </a:rPr>
              <a:t>Congenital</a:t>
            </a:r>
            <a:r>
              <a:rPr lang="en-US" dirty="0" smtClean="0">
                <a:latin typeface="Andalus" panose="02020603050405020304" pitchFamily="18" charset="-78"/>
                <a:cs typeface="Andalus" panose="02020603050405020304" pitchFamily="18" charset="-78"/>
              </a:rPr>
              <a:t>:</a:t>
            </a:r>
          </a:p>
          <a:p>
            <a:pPr marL="0" indent="0">
              <a:buNone/>
            </a:pPr>
            <a:endParaRPr lang="en-US" dirty="0">
              <a:latin typeface="Andalus" panose="02020603050405020304" pitchFamily="18" charset="-78"/>
              <a:cs typeface="Andalus" panose="02020603050405020304" pitchFamily="18" charset="-78"/>
            </a:endParaRPr>
          </a:p>
          <a:p>
            <a:pPr>
              <a:buFont typeface="Wingdings" panose="05000000000000000000" pitchFamily="2" charset="2"/>
              <a:buChar char="§"/>
            </a:pPr>
            <a:r>
              <a:rPr lang="en-US" dirty="0" smtClean="0">
                <a:latin typeface="Andalus" panose="02020603050405020304" pitchFamily="18" charset="-78"/>
                <a:cs typeface="Andalus" panose="02020603050405020304" pitchFamily="18" charset="-78"/>
              </a:rPr>
              <a:t> </a:t>
            </a:r>
            <a:r>
              <a:rPr lang="en-US" dirty="0">
                <a:latin typeface="Andalus" panose="02020603050405020304" pitchFamily="18" charset="-78"/>
                <a:cs typeface="Andalus" panose="02020603050405020304" pitchFamily="18" charset="-78"/>
              </a:rPr>
              <a:t>Chiari Type 2 malformation and/or </a:t>
            </a:r>
            <a:r>
              <a:rPr lang="en-US" dirty="0" smtClean="0">
                <a:latin typeface="Andalus" panose="02020603050405020304" pitchFamily="18" charset="-78"/>
                <a:cs typeface="Andalus" panose="02020603050405020304" pitchFamily="18" charset="-78"/>
              </a:rPr>
              <a:t>myelomeningocele.</a:t>
            </a:r>
            <a:endParaRPr lang="en-US" dirty="0">
              <a:latin typeface="Andalus" panose="02020603050405020304" pitchFamily="18" charset="-78"/>
              <a:cs typeface="Andalus" panose="02020603050405020304" pitchFamily="18" charset="-78"/>
            </a:endParaRPr>
          </a:p>
          <a:p>
            <a:pPr>
              <a:buFont typeface="Wingdings" panose="05000000000000000000" pitchFamily="2" charset="2"/>
              <a:buChar char="§"/>
            </a:pPr>
            <a:r>
              <a:rPr lang="en-US" dirty="0" smtClean="0">
                <a:latin typeface="Andalus" panose="02020603050405020304" pitchFamily="18" charset="-78"/>
                <a:cs typeface="Andalus" panose="02020603050405020304" pitchFamily="18" charset="-78"/>
              </a:rPr>
              <a:t> </a:t>
            </a:r>
            <a:r>
              <a:rPr lang="en-US" dirty="0">
                <a:latin typeface="Andalus" panose="02020603050405020304" pitchFamily="18" charset="-78"/>
                <a:cs typeface="Andalus" panose="02020603050405020304" pitchFamily="18" charset="-78"/>
              </a:rPr>
              <a:t>Chiari Type 1 malformation: </a:t>
            </a:r>
            <a:r>
              <a:rPr lang="en-US" dirty="0" smtClean="0">
                <a:latin typeface="Andalus" panose="02020603050405020304" pitchFamily="18" charset="-78"/>
                <a:cs typeface="Andalus" panose="02020603050405020304" pitchFamily="18" charset="-78"/>
              </a:rPr>
              <a:t>may </a:t>
            </a:r>
            <a:r>
              <a:rPr lang="en-US" dirty="0">
                <a:latin typeface="Andalus" panose="02020603050405020304" pitchFamily="18" charset="-78"/>
                <a:cs typeface="Andalus" panose="02020603050405020304" pitchFamily="18" charset="-78"/>
              </a:rPr>
              <a:t>occur with 4th ventricle </a:t>
            </a:r>
            <a:r>
              <a:rPr lang="en-US" dirty="0" smtClean="0">
                <a:latin typeface="Andalus" panose="02020603050405020304" pitchFamily="18" charset="-78"/>
                <a:cs typeface="Andalus" panose="02020603050405020304" pitchFamily="18" charset="-78"/>
              </a:rPr>
              <a:t>outlet obstruction</a:t>
            </a:r>
            <a:r>
              <a:rPr lang="en-US" dirty="0">
                <a:latin typeface="Andalus" panose="02020603050405020304" pitchFamily="18" charset="-78"/>
                <a:cs typeface="Andalus" panose="02020603050405020304" pitchFamily="18" charset="-78"/>
              </a:rPr>
              <a:t>.</a:t>
            </a:r>
          </a:p>
          <a:p>
            <a:pPr>
              <a:buFont typeface="Wingdings" panose="05000000000000000000" pitchFamily="2" charset="2"/>
              <a:buChar char="§"/>
            </a:pPr>
            <a:r>
              <a:rPr lang="en-US" dirty="0" smtClean="0">
                <a:latin typeface="Andalus" panose="02020603050405020304" pitchFamily="18" charset="-78"/>
                <a:cs typeface="Andalus" panose="02020603050405020304" pitchFamily="18" charset="-78"/>
              </a:rPr>
              <a:t> </a:t>
            </a:r>
            <a:r>
              <a:rPr lang="en-US" dirty="0">
                <a:latin typeface="Andalus" panose="02020603050405020304" pitchFamily="18" charset="-78"/>
                <a:cs typeface="Andalus" panose="02020603050405020304" pitchFamily="18" charset="-78"/>
              </a:rPr>
              <a:t>primary </a:t>
            </a:r>
            <a:r>
              <a:rPr lang="en-US" dirty="0" err="1">
                <a:latin typeface="Andalus" panose="02020603050405020304" pitchFamily="18" charset="-78"/>
                <a:cs typeface="Andalus" panose="02020603050405020304" pitchFamily="18" charset="-78"/>
              </a:rPr>
              <a:t>aqueductal</a:t>
            </a:r>
            <a:r>
              <a:rPr lang="en-US" dirty="0">
                <a:latin typeface="Andalus" panose="02020603050405020304" pitchFamily="18" charset="-78"/>
                <a:cs typeface="Andalus" panose="02020603050405020304" pitchFamily="18" charset="-78"/>
              </a:rPr>
              <a:t> stenosis (usually </a:t>
            </a:r>
            <a:r>
              <a:rPr lang="en-US" dirty="0" smtClean="0">
                <a:latin typeface="Andalus" panose="02020603050405020304" pitchFamily="18" charset="-78"/>
                <a:cs typeface="Andalus" panose="02020603050405020304" pitchFamily="18" charset="-78"/>
              </a:rPr>
              <a:t>in </a:t>
            </a:r>
            <a:r>
              <a:rPr lang="en-US" dirty="0">
                <a:latin typeface="Andalus" panose="02020603050405020304" pitchFamily="18" charset="-78"/>
                <a:cs typeface="Andalus" panose="02020603050405020304" pitchFamily="18" charset="-78"/>
              </a:rPr>
              <a:t>infancy, rarely in adulthood).</a:t>
            </a:r>
          </a:p>
          <a:p>
            <a:pPr marL="0" indent="0">
              <a:buNone/>
            </a:pPr>
            <a:endParaRPr lang="en-US" dirty="0" smtClean="0">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581275864"/>
      </p:ext>
    </p:extLst>
  </p:cSld>
  <p:clrMapOvr>
    <a:masterClrMapping/>
  </p:clrMapOvr>
  <mc:AlternateContent xmlns:mc="http://schemas.openxmlformats.org/markup-compatibility/2006" xmlns:p14="http://schemas.microsoft.com/office/powerpoint/2010/main">
    <mc:Choice Requires="p14">
      <p:transition spd="slow" p14:dur="2000" advTm="2453"/>
    </mc:Choice>
    <mc:Fallback xmlns="">
      <p:transition spd="slow" advTm="2453"/>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8" descr="natomy of the ventricular system"/>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2628900" y="848903"/>
            <a:ext cx="6096544" cy="5401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217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iari malformation: Non-surgical alternatives to Chiari decompression  surgery – Caring Medical Flori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5788" y="1158939"/>
            <a:ext cx="9006354" cy="5068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7672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Chiari Malformation - Causes, Symptoms, Prognosis, Diagnosis, Treat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727" y="1071152"/>
            <a:ext cx="5105428" cy="44762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907868" y="5616394"/>
            <a:ext cx="10515600" cy="1325563"/>
          </a:xfrm>
        </p:spPr>
        <p:txBody>
          <a:bodyPr>
            <a:normAutofit/>
          </a:bodyPr>
          <a:lstStyle/>
          <a:p>
            <a:r>
              <a:rPr lang="en-GB" sz="2800" dirty="0" smtClean="0">
                <a:latin typeface="Andalus" panose="02020603050405020304" pitchFamily="18" charset="-78"/>
                <a:cs typeface="Andalus" panose="02020603050405020304" pitchFamily="18" charset="-78"/>
              </a:rPr>
              <a:t>Chari malformation type II                      Chiari malformation Type I</a:t>
            </a:r>
            <a:endParaRPr lang="en-US" sz="2800" dirty="0">
              <a:latin typeface="Andalus" panose="02020603050405020304" pitchFamily="18" charset="-78"/>
              <a:cs typeface="Andalus" panose="02020603050405020304" pitchFamily="18" charset="-78"/>
            </a:endParaRPr>
          </a:p>
        </p:txBody>
      </p:sp>
      <p:pic>
        <p:nvPicPr>
          <p:cNvPr id="4100" name="Picture 4" descr="Chiari malformation - Wik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342" y="1071152"/>
            <a:ext cx="4711337" cy="4464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46402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87EDC4-55AC-49A7-AB98-63A563E53CB3}"/>
              </a:ext>
            </a:extLst>
          </p:cNvPr>
          <p:cNvSpPr>
            <a:spLocks noGrp="1"/>
          </p:cNvSpPr>
          <p:nvPr>
            <p:ph idx="1"/>
          </p:nvPr>
        </p:nvSpPr>
        <p:spPr>
          <a:xfrm>
            <a:off x="667154" y="696687"/>
            <a:ext cx="10233800" cy="5704114"/>
          </a:xfrm>
        </p:spPr>
        <p:txBody>
          <a:bodyPr>
            <a:normAutofit/>
          </a:bodyPr>
          <a:lstStyle/>
          <a:p>
            <a:pPr marL="0" indent="0">
              <a:buNone/>
            </a:pPr>
            <a:r>
              <a:rPr lang="en-US" b="1" dirty="0" smtClean="0">
                <a:latin typeface="Andalus" panose="02020603050405020304" pitchFamily="18" charset="-78"/>
                <a:cs typeface="Andalus" panose="02020603050405020304" pitchFamily="18" charset="-78"/>
              </a:rPr>
              <a:t>2. </a:t>
            </a:r>
            <a:r>
              <a:rPr lang="en-US" b="1" dirty="0" smtClean="0">
                <a:solidFill>
                  <a:srgbClr val="FF66CC"/>
                </a:solidFill>
                <a:latin typeface="Andalus" panose="02020603050405020304" pitchFamily="18" charset="-78"/>
                <a:cs typeface="Andalus" panose="02020603050405020304" pitchFamily="18" charset="-78"/>
              </a:rPr>
              <a:t>Acquired</a:t>
            </a:r>
            <a:r>
              <a:rPr lang="en-US" dirty="0" smtClean="0">
                <a:latin typeface="Andalus" panose="02020603050405020304" pitchFamily="18" charset="-78"/>
                <a:cs typeface="Andalus" panose="02020603050405020304" pitchFamily="18" charset="-78"/>
              </a:rPr>
              <a:t> </a:t>
            </a:r>
            <a:r>
              <a:rPr lang="en-US" dirty="0">
                <a:latin typeface="Andalus" panose="02020603050405020304" pitchFamily="18" charset="-78"/>
                <a:cs typeface="Andalus" panose="02020603050405020304" pitchFamily="18" charset="-78"/>
              </a:rPr>
              <a:t>: </a:t>
            </a:r>
            <a:endParaRPr lang="en-US" dirty="0" smtClean="0">
              <a:latin typeface="Andalus" panose="02020603050405020304" pitchFamily="18" charset="-78"/>
              <a:cs typeface="Andalus" panose="02020603050405020304" pitchFamily="18" charset="-78"/>
            </a:endParaRPr>
          </a:p>
          <a:p>
            <a:pPr marL="0" indent="0">
              <a:buNone/>
            </a:pPr>
            <a:endParaRPr lang="en-US" dirty="0">
              <a:latin typeface="Andalus" panose="02020603050405020304" pitchFamily="18" charset="-78"/>
              <a:cs typeface="Andalus" panose="02020603050405020304" pitchFamily="18" charset="-78"/>
            </a:endParaRPr>
          </a:p>
          <a:p>
            <a:pPr>
              <a:buFont typeface="Wingdings" panose="05000000000000000000" pitchFamily="2" charset="2"/>
              <a:buChar char="§"/>
            </a:pPr>
            <a:r>
              <a:rPr lang="en-US" dirty="0">
                <a:latin typeface="Andalus" panose="02020603050405020304" pitchFamily="18" charset="-78"/>
                <a:cs typeface="Andalus" panose="02020603050405020304" pitchFamily="18" charset="-78"/>
              </a:rPr>
              <a:t>   </a:t>
            </a:r>
            <a:r>
              <a:rPr lang="en-US" b="1" u="sng" dirty="0">
                <a:latin typeface="Andalus" panose="02020603050405020304" pitchFamily="18" charset="-78"/>
                <a:cs typeface="Andalus" panose="02020603050405020304" pitchFamily="18" charset="-78"/>
              </a:rPr>
              <a:t>infectious</a:t>
            </a:r>
            <a:r>
              <a:rPr lang="en-US" dirty="0">
                <a:latin typeface="Andalus" panose="02020603050405020304" pitchFamily="18" charset="-78"/>
                <a:cs typeface="Andalus" panose="02020603050405020304" pitchFamily="18" charset="-78"/>
              </a:rPr>
              <a:t> (the most common cause of communicating HCP</a:t>
            </a:r>
            <a:r>
              <a:rPr lang="en-US" dirty="0" smtClean="0">
                <a:latin typeface="Andalus" panose="02020603050405020304" pitchFamily="18" charset="-78"/>
                <a:cs typeface="Andalus" panose="02020603050405020304" pitchFamily="18" charset="-78"/>
              </a:rPr>
              <a:t>).</a:t>
            </a:r>
          </a:p>
          <a:p>
            <a:pPr>
              <a:buFont typeface="Wingdings" panose="05000000000000000000" pitchFamily="2" charset="2"/>
              <a:buChar char="§"/>
            </a:pPr>
            <a:endParaRPr lang="en-US" dirty="0">
              <a:latin typeface="Andalus" panose="02020603050405020304" pitchFamily="18" charset="-78"/>
              <a:cs typeface="Andalus" panose="02020603050405020304" pitchFamily="18" charset="-78"/>
            </a:endParaRPr>
          </a:p>
          <a:p>
            <a:pPr>
              <a:buFont typeface="Wingdings" panose="05000000000000000000" pitchFamily="2" charset="2"/>
              <a:buChar char="§"/>
            </a:pPr>
            <a:r>
              <a:rPr lang="en-US" dirty="0">
                <a:latin typeface="Andalus" panose="02020603050405020304" pitchFamily="18" charset="-78"/>
                <a:cs typeface="Andalus" panose="02020603050405020304" pitchFamily="18" charset="-78"/>
              </a:rPr>
              <a:t>   </a:t>
            </a:r>
            <a:r>
              <a:rPr lang="en-US" b="1" u="sng" dirty="0">
                <a:latin typeface="Andalus" panose="02020603050405020304" pitchFamily="18" charset="-78"/>
                <a:cs typeface="Andalus" panose="02020603050405020304" pitchFamily="18" charset="-78"/>
              </a:rPr>
              <a:t>post-hemorrhagic</a:t>
            </a:r>
            <a:r>
              <a:rPr lang="en-US" dirty="0">
                <a:latin typeface="Andalus" panose="02020603050405020304" pitchFamily="18" charset="-78"/>
                <a:cs typeface="Andalus" panose="02020603050405020304" pitchFamily="18" charset="-78"/>
              </a:rPr>
              <a:t> (2nd most common cause of communicating </a:t>
            </a:r>
          </a:p>
          <a:p>
            <a:pPr>
              <a:buFont typeface="Wingdings" panose="05000000000000000000" pitchFamily="2" charset="2"/>
              <a:buChar char="§"/>
            </a:pPr>
            <a:endParaRPr lang="en-US" dirty="0" smtClean="0">
              <a:latin typeface="Andalus" panose="02020603050405020304" pitchFamily="18" charset="-78"/>
              <a:cs typeface="Andalus" panose="02020603050405020304" pitchFamily="18" charset="-78"/>
            </a:endParaRPr>
          </a:p>
          <a:p>
            <a:pPr>
              <a:buFont typeface="Wingdings" panose="05000000000000000000" pitchFamily="2" charset="2"/>
              <a:buChar char="§"/>
            </a:pPr>
            <a:r>
              <a:rPr lang="en-US" dirty="0" smtClean="0">
                <a:latin typeface="Andalus" panose="02020603050405020304" pitchFamily="18" charset="-78"/>
                <a:cs typeface="Andalus" panose="02020603050405020304" pitchFamily="18" charset="-78"/>
              </a:rPr>
              <a:t>   </a:t>
            </a:r>
            <a:r>
              <a:rPr lang="en-US" u="sng" dirty="0" smtClean="0">
                <a:latin typeface="Andalus" panose="02020603050405020304" pitchFamily="18" charset="-78"/>
                <a:cs typeface="Andalus" panose="02020603050405020304" pitchFamily="18" charset="-78"/>
              </a:rPr>
              <a:t>Secondary </a:t>
            </a:r>
            <a:r>
              <a:rPr lang="en-US" u="sng" dirty="0">
                <a:latin typeface="Andalus" panose="02020603050405020304" pitchFamily="18" charset="-78"/>
                <a:cs typeface="Andalus" panose="02020603050405020304" pitchFamily="18" charset="-78"/>
              </a:rPr>
              <a:t>to masses</a:t>
            </a:r>
            <a:r>
              <a:rPr lang="en-US" dirty="0">
                <a:latin typeface="Andalus" panose="02020603050405020304" pitchFamily="18" charset="-78"/>
                <a:cs typeface="Andalus" panose="02020603050405020304" pitchFamily="18" charset="-78"/>
              </a:rPr>
              <a:t> : vascular malformation, medulloblastoma, </a:t>
            </a:r>
            <a:endParaRPr lang="en-US" dirty="0" smtClean="0">
              <a:latin typeface="Andalus" panose="02020603050405020304" pitchFamily="18" charset="-78"/>
              <a:cs typeface="Andalus" panose="02020603050405020304" pitchFamily="18" charset="-78"/>
            </a:endParaRPr>
          </a:p>
          <a:p>
            <a:pPr marL="0" indent="0">
              <a:buNone/>
            </a:pPr>
            <a:r>
              <a:rPr lang="en-US" dirty="0" smtClean="0">
                <a:latin typeface="Andalus" panose="02020603050405020304" pitchFamily="18" charset="-78"/>
                <a:cs typeface="Andalus" panose="02020603050405020304" pitchFamily="18" charset="-78"/>
              </a:rPr>
              <a:t>      colloid </a:t>
            </a:r>
            <a:r>
              <a:rPr lang="en-US" dirty="0">
                <a:latin typeface="Andalus" panose="02020603050405020304" pitchFamily="18" charset="-78"/>
                <a:cs typeface="Andalus" panose="02020603050405020304" pitchFamily="18" charset="-78"/>
              </a:rPr>
              <a:t>cyst</a:t>
            </a:r>
            <a:r>
              <a:rPr lang="en-US" dirty="0" smtClean="0">
                <a:latin typeface="Andalus" panose="02020603050405020304" pitchFamily="18" charset="-78"/>
                <a:cs typeface="Andalus" panose="02020603050405020304" pitchFamily="18" charset="-78"/>
              </a:rPr>
              <a:t>, Pituitary tumor</a:t>
            </a:r>
          </a:p>
          <a:p>
            <a:pPr>
              <a:buFont typeface="Wingdings" panose="05000000000000000000" pitchFamily="2" charset="2"/>
              <a:buChar char="§"/>
            </a:pPr>
            <a:r>
              <a:rPr lang="en-US" dirty="0" smtClean="0">
                <a:latin typeface="Andalus" panose="02020603050405020304" pitchFamily="18" charset="-78"/>
                <a:cs typeface="Andalus" panose="02020603050405020304" pitchFamily="18" charset="-78"/>
              </a:rPr>
              <a:t>   </a:t>
            </a:r>
            <a:r>
              <a:rPr lang="en-US" u="sng" dirty="0" smtClean="0">
                <a:latin typeface="Andalus" panose="02020603050405020304" pitchFamily="18" charset="-78"/>
                <a:cs typeface="Andalus" panose="02020603050405020304" pitchFamily="18" charset="-78"/>
              </a:rPr>
              <a:t>Post-op</a:t>
            </a:r>
            <a:r>
              <a:rPr lang="en-US" u="sng" dirty="0">
                <a:latin typeface="Andalus" panose="02020603050405020304" pitchFamily="18" charset="-78"/>
                <a:cs typeface="Andalus" panose="02020603050405020304" pitchFamily="18" charset="-78"/>
              </a:rPr>
              <a:t> </a:t>
            </a:r>
            <a:r>
              <a:rPr lang="en-US" dirty="0" smtClean="0">
                <a:latin typeface="Andalus" panose="02020603050405020304" pitchFamily="18" charset="-78"/>
                <a:cs typeface="Andalus" panose="02020603050405020304" pitchFamily="18" charset="-78"/>
              </a:rPr>
              <a:t>&gt;&gt;&gt;  </a:t>
            </a:r>
            <a:r>
              <a:rPr lang="en-US" dirty="0">
                <a:latin typeface="Andalus" panose="02020603050405020304" pitchFamily="18" charset="-78"/>
                <a:cs typeface="Andalus" panose="02020603050405020304" pitchFamily="18" charset="-78"/>
              </a:rPr>
              <a:t>20% of pediatric patients </a:t>
            </a:r>
            <a:r>
              <a:rPr lang="en-US" dirty="0" smtClean="0">
                <a:latin typeface="Andalus" panose="02020603050405020304" pitchFamily="18" charset="-78"/>
                <a:cs typeface="Andalus" panose="02020603050405020304" pitchFamily="18" charset="-78"/>
              </a:rPr>
              <a:t>&gt;&gt;&gt; </a:t>
            </a:r>
            <a:r>
              <a:rPr lang="en-US" dirty="0">
                <a:latin typeface="Andalus" panose="02020603050405020304" pitchFamily="18" charset="-78"/>
                <a:cs typeface="Andalus" panose="02020603050405020304" pitchFamily="18" charset="-78"/>
              </a:rPr>
              <a:t>permanent </a:t>
            </a:r>
            <a:r>
              <a:rPr lang="en-US" dirty="0" smtClean="0">
                <a:latin typeface="Andalus" panose="02020603050405020304" pitchFamily="18" charset="-78"/>
                <a:cs typeface="Andalus" panose="02020603050405020304" pitchFamily="18" charset="-78"/>
              </a:rPr>
              <a:t>HCP</a:t>
            </a:r>
          </a:p>
          <a:p>
            <a:pPr marL="0" indent="0">
              <a:buNone/>
            </a:pPr>
            <a:r>
              <a:rPr lang="en-US" dirty="0">
                <a:latin typeface="Andalus" panose="02020603050405020304" pitchFamily="18" charset="-78"/>
                <a:cs typeface="Andalus" panose="02020603050405020304" pitchFamily="18" charset="-78"/>
              </a:rPr>
              <a:t> </a:t>
            </a:r>
            <a:r>
              <a:rPr lang="en-US" dirty="0" smtClean="0">
                <a:latin typeface="Andalus" panose="02020603050405020304" pitchFamily="18" charset="-78"/>
                <a:cs typeface="Andalus" panose="02020603050405020304" pitchFamily="18" charset="-78"/>
              </a:rPr>
              <a:t>    (</a:t>
            </a:r>
            <a:r>
              <a:rPr lang="en-US" dirty="0">
                <a:latin typeface="Andalus" panose="02020603050405020304" pitchFamily="18" charset="-78"/>
                <a:cs typeface="Andalus" panose="02020603050405020304" pitchFamily="18" charset="-78"/>
              </a:rPr>
              <a:t>requiring shunt) following </a:t>
            </a:r>
            <a:r>
              <a:rPr lang="en-US" u="sng" dirty="0">
                <a:latin typeface="Andalus" panose="02020603050405020304" pitchFamily="18" charset="-78"/>
                <a:cs typeface="Andalus" panose="02020603050405020304" pitchFamily="18" charset="-78"/>
              </a:rPr>
              <a:t>p-fossa tumor removal. </a:t>
            </a:r>
          </a:p>
        </p:txBody>
      </p:sp>
    </p:spTree>
    <p:extLst>
      <p:ext uri="{BB962C8B-B14F-4D97-AF65-F5344CB8AC3E}">
        <p14:creationId xmlns:p14="http://schemas.microsoft.com/office/powerpoint/2010/main" val="198745120"/>
      </p:ext>
    </p:extLst>
  </p:cSld>
  <p:clrMapOvr>
    <a:masterClrMapping/>
  </p:clrMapOvr>
  <mc:AlternateContent xmlns:mc="http://schemas.openxmlformats.org/markup-compatibility/2006" xmlns:p14="http://schemas.microsoft.com/office/powerpoint/2010/main">
    <mc:Choice Requires="p14">
      <p:transition spd="slow" p14:dur="2000" advTm="50564"/>
    </mc:Choice>
    <mc:Fallback xmlns="">
      <p:transition spd="slow" advTm="50564"/>
    </mc:Fallback>
  </mc:AlternateContent>
  <p:timing>
    <p:tnLst>
      <p:par>
        <p:cTn id="1" dur="indefinite" restart="never" nodeType="tmRoot"/>
      </p:par>
    </p:tnLst>
  </p:timing>
  <p:extLst mod="1">
    <p:ext uri="{3A86A75C-4F4B-4683-9AE1-C65F6400EC91}">
      <p14:laserTraceLst xmlns:p14="http://schemas.microsoft.com/office/powerpoint/2010/main">
        <p14:tracePtLst>
          <p14:tracePt t="2531" x="6851650" y="4273550"/>
          <p14:tracePt t="2562" x="6851650" y="3816350"/>
          <p14:tracePt t="2593" x="6845300" y="3562350"/>
          <p14:tracePt t="2624" x="6807200" y="3321050"/>
          <p14:tracePt t="2655" x="6750050" y="3149600"/>
          <p14:tracePt t="2687" x="6711950" y="3060700"/>
          <p14:tracePt t="2718" x="6705600" y="3054350"/>
          <p14:tracePt t="3330" x="6838950" y="3054350"/>
          <p14:tracePt t="3358" x="7054850" y="3111500"/>
          <p14:tracePt t="3437" x="6985000" y="3035300"/>
          <p14:tracePt t="3468" x="6870700" y="2813050"/>
          <p14:tracePt t="3499" x="6756400" y="2597150"/>
          <p14:tracePt t="3531" x="6705600" y="2501900"/>
          <p14:tracePt t="3546" x="6680200" y="2463800"/>
          <p14:tracePt t="3578" x="6648450" y="2425700"/>
          <p14:tracePt t="3609" x="6591300" y="2406650"/>
          <p14:tracePt t="3640" x="6502400" y="2400300"/>
          <p14:tracePt t="3672" x="6299200" y="2393950"/>
          <p14:tracePt t="3702" x="6140450" y="2362200"/>
          <p14:tracePt t="3733" x="6045200" y="2336800"/>
          <p14:tracePt t="3765" x="5969000" y="2317750"/>
          <p14:tracePt t="3796" x="5956300" y="2311400"/>
          <p14:tracePt t="4031" x="6045200" y="2311400"/>
          <p14:tracePt t="4061" x="6261100" y="2286000"/>
          <p14:tracePt t="4093" x="6356350" y="2273300"/>
          <p14:tracePt t="4124" x="6477000" y="2247900"/>
          <p14:tracePt t="4155" x="6553200" y="2209800"/>
          <p14:tracePt t="4187" x="6604000" y="2184400"/>
          <p14:tracePt t="4218" x="6629400" y="2171700"/>
          <p14:tracePt t="4249" x="6673850" y="2146300"/>
          <p14:tracePt t="4281" x="6711950" y="2120900"/>
          <p14:tracePt t="4312" x="6724650" y="2108200"/>
          <p14:tracePt t="4343" x="6724650" y="2101850"/>
          <p14:tracePt t="4799" x="6794500" y="2273300"/>
          <p14:tracePt t="4827" x="6940550" y="2451100"/>
          <p14:tracePt t="4859" x="7054850" y="2571750"/>
          <p14:tracePt t="4891" x="7245350" y="2692400"/>
          <p14:tracePt t="4921" x="7461250" y="2781300"/>
          <p14:tracePt t="4952" x="7670800" y="2819400"/>
          <p14:tracePt t="4984" x="7835900" y="2825750"/>
          <p14:tracePt t="5001" x="7880350" y="2825750"/>
          <p14:tracePt t="5034" x="7981950" y="2819400"/>
          <p14:tracePt t="5062" x="8140700" y="2794000"/>
          <p14:tracePt t="5093" x="8312150" y="2755900"/>
          <p14:tracePt t="5125" x="8470900" y="2698750"/>
          <p14:tracePt t="5155" x="8597900" y="2622550"/>
          <p14:tracePt t="5186" x="8661400" y="2578100"/>
          <p14:tracePt t="5219" x="8718550" y="2533650"/>
          <p14:tracePt t="5250" x="8731250" y="2520950"/>
          <p14:tracePt t="5296" x="8756650" y="2495550"/>
          <p14:tracePt t="5327" x="8826500" y="2425700"/>
          <p14:tracePt t="5359" x="8883650" y="2343150"/>
          <p14:tracePt t="5390" x="8915400" y="2273300"/>
          <p14:tracePt t="5421" x="8921750" y="2235200"/>
          <p14:tracePt t="5453" x="8928100" y="2209800"/>
          <p14:tracePt t="5484" x="8934450" y="2171700"/>
          <p14:tracePt t="5500" x="8934450" y="2146300"/>
          <p14:tracePt t="5531" x="8934450" y="2133600"/>
          <p14:tracePt t="5562" x="8934450" y="2127250"/>
          <p14:tracePt t="5688" x="8788400" y="2171700"/>
          <p14:tracePt t="5718" x="8553450" y="2254250"/>
          <p14:tracePt t="5749" x="8248650" y="2374900"/>
          <p14:tracePt t="5781" x="7886700" y="2527300"/>
          <p14:tracePt t="5812" x="7473950" y="2698750"/>
          <p14:tracePt t="5843" x="7118350" y="2832100"/>
          <p14:tracePt t="5875" x="6553200" y="2971800"/>
          <p14:tracePt t="5906" x="5873750" y="3079750"/>
          <p14:tracePt t="5937" x="5480050" y="3086100"/>
          <p14:tracePt t="5969" x="5143500" y="3086100"/>
          <p14:tracePt t="5999" x="4851400" y="3086100"/>
          <p14:tracePt t="6030" x="4572000" y="3060700"/>
          <p14:tracePt t="6062" x="4260850" y="3016250"/>
          <p14:tracePt t="6093" x="4044950" y="2952750"/>
          <p14:tracePt t="6124" x="3854450" y="2901950"/>
          <p14:tracePt t="6156" x="3733800" y="2863850"/>
          <p14:tracePt t="6187" x="3702050" y="2844800"/>
          <p14:tracePt t="6828" x="3879850" y="2984500"/>
          <p14:tracePt t="6859" x="4146550" y="3098800"/>
          <p14:tracePt t="6875" x="4216400" y="3124200"/>
          <p14:tracePt t="6907" x="4451350" y="3200400"/>
          <p14:tracePt t="6939" x="4667250" y="3251200"/>
          <p14:tracePt t="6968" x="4889500" y="3257550"/>
          <p14:tracePt t="7000" x="5080000" y="3257550"/>
          <p14:tracePt t="7031" x="5308600" y="3257550"/>
          <p14:tracePt t="7061" x="5575300" y="3257550"/>
          <p14:tracePt t="7093" x="5854700" y="3232150"/>
          <p14:tracePt t="7124" x="6134100" y="3194050"/>
          <p14:tracePt t="7156" x="6343650" y="3168650"/>
          <p14:tracePt t="7187" x="6483350" y="3143250"/>
          <p14:tracePt t="7218" x="6578600" y="3130550"/>
          <p14:tracePt t="7249" x="6661150" y="3124200"/>
          <p14:tracePt t="7281" x="6718300" y="3117850"/>
          <p14:tracePt t="7312" x="6756400" y="3111500"/>
          <p14:tracePt t="7343" x="6762750" y="3111500"/>
          <p14:tracePt t="7375" x="6781800" y="3098800"/>
          <p14:tracePt t="7406" x="6826250" y="3060700"/>
          <p14:tracePt t="7436" x="6858000" y="3028950"/>
          <p14:tracePt t="7468" x="6896100" y="2959100"/>
          <p14:tracePt t="7499" x="6927850" y="2857500"/>
          <p14:tracePt t="7530" x="6940550" y="2774950"/>
          <p14:tracePt t="7562" x="6959600" y="2667000"/>
          <p14:tracePt t="7593" x="6959600" y="2565400"/>
          <p14:tracePt t="7624" x="6959600" y="2482850"/>
          <p14:tracePt t="7656" x="6946900" y="2438400"/>
          <p14:tracePt t="7687" x="6927850" y="2381250"/>
          <p14:tracePt t="7718" x="6889750" y="2330450"/>
          <p14:tracePt t="7750" x="6858000" y="2311400"/>
          <p14:tracePt t="7781" x="6838950" y="2305050"/>
          <p14:tracePt t="7811" x="6800850" y="2298700"/>
          <p14:tracePt t="7843" x="6743700" y="2292350"/>
          <p14:tracePt t="7874" x="6680200" y="2292350"/>
          <p14:tracePt t="7905" x="6642100" y="2292350"/>
          <p14:tracePt t="7937" x="6610350" y="2311400"/>
          <p14:tracePt t="7968" x="6553200" y="2393950"/>
          <p14:tracePt t="7985" x="6521450" y="2470150"/>
          <p14:tracePt t="8015" x="6445250" y="2673350"/>
          <p14:tracePt t="8046" x="6426200" y="2889250"/>
          <p14:tracePt t="8078" x="6464300" y="3098800"/>
          <p14:tracePt t="8110" x="6578600" y="3340100"/>
          <p14:tracePt t="8142" x="6699250" y="3505200"/>
          <p14:tracePt t="8171" x="6877050" y="3632200"/>
          <p14:tracePt t="8203" x="7029450" y="3695700"/>
          <p14:tracePt t="8236" x="7264400" y="3727450"/>
          <p14:tracePt t="8266" x="7321550" y="3727450"/>
          <p14:tracePt t="8296" x="7454900" y="3708400"/>
          <p14:tracePt t="8327" x="7651750" y="3683000"/>
          <p14:tracePt t="8359" x="7829550" y="3625850"/>
          <p14:tracePt t="8390" x="7886700" y="3600450"/>
          <p14:tracePt t="8421" x="7893050" y="3594100"/>
          <p14:tracePt t="8594" x="7893050" y="3575050"/>
          <p14:tracePt t="8624" x="7835900" y="3543300"/>
          <p14:tracePt t="8655" x="7708900" y="3486150"/>
          <p14:tracePt t="8687" x="7461250" y="3416300"/>
          <p14:tracePt t="8718" x="7169150" y="3333750"/>
          <p14:tracePt t="8749" x="6756400" y="3219450"/>
          <p14:tracePt t="8781" x="6242050" y="3136900"/>
          <p14:tracePt t="8812" x="5994400" y="3105150"/>
          <p14:tracePt t="8843" x="5905500" y="3092450"/>
          <p14:tracePt t="8875" x="5848350" y="3092450"/>
          <p14:tracePt t="8906" x="5816600" y="3092450"/>
          <p14:tracePt t="8936" x="5721350" y="3073400"/>
          <p14:tracePt t="8968" x="5454650" y="3035300"/>
          <p14:tracePt t="8999" x="5092700" y="2978150"/>
          <p14:tracePt t="9030" x="4438650" y="2794000"/>
          <p14:tracePt t="9062" x="4013200" y="2673350"/>
          <p14:tracePt t="9093" x="3854450" y="2609850"/>
          <p14:tracePt t="9124" x="3797300" y="2559050"/>
          <p14:tracePt t="9156" x="3740150" y="2514600"/>
          <p14:tracePt t="9187" x="3721100" y="2501900"/>
          <p14:tracePt t="9218" x="3714750" y="2495550"/>
          <p14:tracePt t="9250" x="3708400" y="2489200"/>
          <p14:tracePt t="9469" x="3733800" y="2495550"/>
          <p14:tracePt t="9499" x="3740150" y="2501900"/>
          <p14:tracePt t="9546" x="3746500" y="2501900"/>
          <p14:tracePt t="10673" x="3752850" y="2533650"/>
          <p14:tracePt t="10703" x="3752850" y="2628900"/>
          <p14:tracePt t="10734" x="3784600" y="2819400"/>
          <p14:tracePt t="10765" x="3867150" y="2984500"/>
          <p14:tracePt t="10797" x="3924300" y="3060700"/>
          <p14:tracePt t="10827" x="3975100" y="3086100"/>
          <p14:tracePt t="10859" x="4025900" y="3098800"/>
          <p14:tracePt t="10891" x="4121150" y="3098800"/>
          <p14:tracePt t="10922" x="4184650" y="3098800"/>
          <p14:tracePt t="10953" x="4191000" y="3098800"/>
          <p14:tracePt t="13735" x="4038600" y="3155950"/>
          <p14:tracePt t="13764" x="3752850" y="3276600"/>
          <p14:tracePt t="13796" x="3619500" y="3340100"/>
          <p14:tracePt t="13828" x="3587750" y="3371850"/>
          <p14:tracePt t="13874" x="3581400" y="3378200"/>
          <p14:tracePt t="28533" x="3619500" y="3403600"/>
          <p14:tracePt t="28562" x="3638550" y="3409950"/>
          <p14:tracePt t="29034" x="3575050" y="3390900"/>
          <p14:tracePt t="29062" x="3524250" y="3371850"/>
          <p14:tracePt t="29140" x="3492500" y="3359150"/>
          <p14:tracePt t="29171" x="3454400" y="3327400"/>
          <p14:tracePt t="29202" x="3371850" y="3282950"/>
          <p14:tracePt t="29233" x="3048000" y="3219450"/>
          <p14:tracePt t="29265" x="2736850" y="3175000"/>
          <p14:tracePt t="29296" x="2565400" y="3206750"/>
          <p14:tracePt t="29327" x="2451100" y="3302000"/>
          <p14:tracePt t="29359" x="2349500" y="3448050"/>
          <p14:tracePt t="29390" x="2247900" y="3708400"/>
          <p14:tracePt t="29421" x="2349500" y="4121150"/>
          <p14:tracePt t="29453" x="2667000" y="4502150"/>
          <p14:tracePt t="29484" x="3162300" y="4711700"/>
          <p14:tracePt t="29514" x="3505200" y="4724400"/>
          <p14:tracePt t="29531" x="3714750" y="4724400"/>
          <p14:tracePt t="29561" x="4006850" y="4622800"/>
          <p14:tracePt t="29593" x="4260850" y="4425950"/>
          <p14:tracePt t="29624" x="4514850" y="4140200"/>
          <p14:tracePt t="29655" x="4692650" y="3803650"/>
          <p14:tracePt t="29687" x="4737100" y="3517900"/>
          <p14:tracePt t="29718" x="4711700" y="3295650"/>
          <p14:tracePt t="29749" x="4533900" y="3136900"/>
          <p14:tracePt t="29781" x="4248150" y="2971800"/>
          <p14:tracePt t="29812" x="3930650" y="2863850"/>
          <p14:tracePt t="29842" x="3721100" y="2851150"/>
          <p14:tracePt t="29874" x="3454400" y="2870200"/>
          <p14:tracePt t="29906" x="3175000" y="3092450"/>
          <p14:tracePt t="29938" x="2870200" y="3498850"/>
          <p14:tracePt t="29968" x="2705100" y="3975100"/>
          <p14:tracePt t="29999" x="2692400" y="4425950"/>
          <p14:tracePt t="30031" x="2990850" y="4908550"/>
          <p14:tracePt t="30062" x="3505200" y="5226050"/>
          <p14:tracePt t="30093" x="4191000" y="5314950"/>
          <p14:tracePt t="30124" x="4737100" y="5238750"/>
          <p14:tracePt t="30157" x="5149850" y="4889500"/>
          <p14:tracePt t="30187" x="5283200" y="4483100"/>
          <p14:tracePt t="30218" x="5283200" y="3829050"/>
          <p14:tracePt t="30250" x="5035550" y="3327400"/>
          <p14:tracePt t="30280" x="4737100" y="3003550"/>
          <p14:tracePt t="30311" x="4457700" y="2882900"/>
          <p14:tracePt t="30343" x="4133850" y="2870200"/>
          <p14:tracePt t="30374" x="3746500" y="2990850"/>
          <p14:tracePt t="30405" x="3213100" y="3333750"/>
          <p14:tracePt t="30437" x="2870200" y="3854450"/>
          <p14:tracePt t="30468" x="2800350" y="4610100"/>
          <p14:tracePt t="30499" x="3187700" y="5162550"/>
          <p14:tracePt t="30531" x="4000500" y="5568950"/>
          <p14:tracePt t="30562" x="4743450" y="5619750"/>
          <p14:tracePt t="30592" x="5124450" y="5372100"/>
          <p14:tracePt t="30624" x="5257800" y="4743450"/>
          <p14:tracePt t="30655" x="5143500" y="3854450"/>
          <p14:tracePt t="30686" x="4730750" y="3181350"/>
          <p14:tracePt t="30718" x="4356100" y="3022600"/>
          <p14:tracePt t="30749" x="3975100" y="3073400"/>
          <p14:tracePt t="30780" x="3581400" y="3409950"/>
          <p14:tracePt t="30812" x="3422650" y="3860800"/>
          <p14:tracePt t="30843" x="3429000" y="4184650"/>
          <p14:tracePt t="30874" x="3663950" y="4413250"/>
          <p14:tracePt t="30906" x="3962400" y="4387850"/>
          <p14:tracePt t="30937" x="4203700" y="4241800"/>
          <p14:tracePt t="30968" x="4260850" y="4184650"/>
          <p14:tracePt t="31000" x="4260850" y="4178300"/>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248D20-4544-4FC3-ADB6-669DF1D64AAB}"/>
              </a:ext>
            </a:extLst>
          </p:cNvPr>
          <p:cNvSpPr>
            <a:spLocks noGrp="1"/>
          </p:cNvSpPr>
          <p:nvPr>
            <p:ph idx="1"/>
          </p:nvPr>
        </p:nvSpPr>
        <p:spPr/>
        <p:txBody>
          <a:bodyPr>
            <a:normAutofit lnSpcReduction="10000"/>
          </a:bodyPr>
          <a:lstStyle/>
          <a:p>
            <a:pPr marL="0" indent="0">
              <a:buNone/>
            </a:pPr>
            <a:r>
              <a:rPr lang="en-US" dirty="0">
                <a:latin typeface="Andalus" panose="02020603050405020304" pitchFamily="18" charset="-78"/>
                <a:cs typeface="Andalus" panose="02020603050405020304" pitchFamily="18" charset="-78"/>
              </a:rPr>
              <a:t>Symptoms are those of increased </a:t>
            </a:r>
            <a:r>
              <a:rPr lang="en-US" dirty="0" smtClean="0">
                <a:latin typeface="Andalus" panose="02020603050405020304" pitchFamily="18" charset="-78"/>
                <a:cs typeface="Andalus" panose="02020603050405020304" pitchFamily="18" charset="-78"/>
              </a:rPr>
              <a:t>ICP:</a:t>
            </a:r>
          </a:p>
          <a:p>
            <a:endParaRPr lang="en-US" dirty="0">
              <a:latin typeface="Andalus" panose="02020603050405020304" pitchFamily="18" charset="-78"/>
              <a:cs typeface="Andalus" panose="02020603050405020304" pitchFamily="18" charset="-78"/>
            </a:endParaRPr>
          </a:p>
          <a:p>
            <a:r>
              <a:rPr lang="en-US" dirty="0" smtClean="0">
                <a:latin typeface="Andalus" panose="02020603050405020304" pitchFamily="18" charset="-78"/>
                <a:cs typeface="Andalus" panose="02020603050405020304" pitchFamily="18" charset="-78"/>
              </a:rPr>
              <a:t>Headache </a:t>
            </a:r>
            <a:endParaRPr lang="en-US" dirty="0">
              <a:latin typeface="Andalus" panose="02020603050405020304" pitchFamily="18" charset="-78"/>
              <a:cs typeface="Andalus" panose="02020603050405020304" pitchFamily="18" charset="-78"/>
            </a:endParaRPr>
          </a:p>
          <a:p>
            <a:endParaRPr lang="en-US" dirty="0" smtClean="0">
              <a:latin typeface="Andalus" panose="02020603050405020304" pitchFamily="18" charset="-78"/>
              <a:cs typeface="Andalus" panose="02020603050405020304" pitchFamily="18" charset="-78"/>
            </a:endParaRPr>
          </a:p>
          <a:p>
            <a:r>
              <a:rPr lang="en-US" dirty="0" smtClean="0">
                <a:latin typeface="Andalus" panose="02020603050405020304" pitchFamily="18" charset="-78"/>
                <a:cs typeface="Andalus" panose="02020603050405020304" pitchFamily="18" charset="-78"/>
              </a:rPr>
              <a:t>Irritability …. Nausea &amp; </a:t>
            </a:r>
            <a:r>
              <a:rPr lang="en-US" dirty="0" err="1" smtClean="0">
                <a:latin typeface="Andalus" panose="02020603050405020304" pitchFamily="18" charset="-78"/>
                <a:cs typeface="Andalus" panose="02020603050405020304" pitchFamily="18" charset="-78"/>
              </a:rPr>
              <a:t>Vomitting</a:t>
            </a:r>
            <a:r>
              <a:rPr lang="en-US" dirty="0" smtClean="0">
                <a:latin typeface="Andalus" panose="02020603050405020304" pitchFamily="18" charset="-78"/>
                <a:cs typeface="Andalus" panose="02020603050405020304" pitchFamily="18" charset="-78"/>
              </a:rPr>
              <a:t>.</a:t>
            </a:r>
          </a:p>
          <a:p>
            <a:endParaRPr lang="en-US" dirty="0">
              <a:solidFill>
                <a:srgbClr val="FF66CC"/>
              </a:solidFill>
              <a:latin typeface="Andalus" panose="02020603050405020304" pitchFamily="18" charset="-78"/>
              <a:cs typeface="Andalus" panose="02020603050405020304" pitchFamily="18" charset="-78"/>
            </a:endParaRPr>
          </a:p>
          <a:p>
            <a:r>
              <a:rPr lang="en-US" dirty="0" smtClean="0">
                <a:solidFill>
                  <a:srgbClr val="FF66CC"/>
                </a:solidFill>
                <a:latin typeface="Andalus" panose="02020603050405020304" pitchFamily="18" charset="-78"/>
                <a:cs typeface="Andalus" panose="02020603050405020304" pitchFamily="18" charset="-78"/>
              </a:rPr>
              <a:t>Parinaud’s </a:t>
            </a:r>
            <a:r>
              <a:rPr lang="en-US" dirty="0">
                <a:solidFill>
                  <a:srgbClr val="FF66CC"/>
                </a:solidFill>
                <a:latin typeface="Andalus" panose="02020603050405020304" pitchFamily="18" charset="-78"/>
                <a:cs typeface="Andalus" panose="02020603050405020304" pitchFamily="18" charset="-78"/>
              </a:rPr>
              <a:t>syndrome  ?! </a:t>
            </a:r>
            <a:endParaRPr lang="en-US" dirty="0" smtClean="0">
              <a:solidFill>
                <a:srgbClr val="FF66CC"/>
              </a:solidFill>
              <a:latin typeface="Andalus" panose="02020603050405020304" pitchFamily="18" charset="-78"/>
              <a:cs typeface="Andalus" panose="02020603050405020304" pitchFamily="18" charset="-78"/>
            </a:endParaRPr>
          </a:p>
          <a:p>
            <a:endParaRPr lang="en-US" dirty="0" smtClean="0">
              <a:latin typeface="Andalus" panose="02020603050405020304" pitchFamily="18" charset="-78"/>
              <a:cs typeface="Andalus" panose="02020603050405020304" pitchFamily="18" charset="-78"/>
            </a:endParaRPr>
          </a:p>
          <a:p>
            <a:r>
              <a:rPr lang="en-US" dirty="0" smtClean="0">
                <a:latin typeface="Andalus" panose="02020603050405020304" pitchFamily="18" charset="-78"/>
                <a:cs typeface="Andalus" panose="02020603050405020304" pitchFamily="18" charset="-78"/>
              </a:rPr>
              <a:t>6th </a:t>
            </a:r>
            <a:r>
              <a:rPr lang="en-US" dirty="0">
                <a:latin typeface="Andalus" panose="02020603050405020304" pitchFamily="18" charset="-78"/>
                <a:cs typeface="Andalus" panose="02020603050405020304" pitchFamily="18" charset="-78"/>
              </a:rPr>
              <a:t>nerve (</a:t>
            </a:r>
            <a:r>
              <a:rPr lang="en-US" dirty="0" err="1">
                <a:latin typeface="Andalus" panose="02020603050405020304" pitchFamily="18" charset="-78"/>
                <a:cs typeface="Andalus" panose="02020603050405020304" pitchFamily="18" charset="-78"/>
              </a:rPr>
              <a:t>abducens</a:t>
            </a:r>
            <a:r>
              <a:rPr lang="en-US" dirty="0">
                <a:latin typeface="Andalus" panose="02020603050405020304" pitchFamily="18" charset="-78"/>
                <a:cs typeface="Andalus" panose="02020603050405020304" pitchFamily="18" charset="-78"/>
              </a:rPr>
              <a:t>) palsy: </a:t>
            </a:r>
          </a:p>
          <a:p>
            <a:endParaRPr lang="en-US" dirty="0">
              <a:solidFill>
                <a:srgbClr val="FF66CC"/>
              </a:solidFill>
              <a:latin typeface="Andalus" panose="02020603050405020304" pitchFamily="18" charset="-78"/>
              <a:cs typeface="Andalus" panose="02020603050405020304" pitchFamily="18" charset="-78"/>
            </a:endParaRPr>
          </a:p>
          <a:p>
            <a:endParaRPr lang="en-US" dirty="0">
              <a:latin typeface="Andalus" panose="02020603050405020304" pitchFamily="18" charset="-78"/>
              <a:cs typeface="Andalus" panose="02020603050405020304" pitchFamily="18" charset="-78"/>
            </a:endParaRPr>
          </a:p>
        </p:txBody>
      </p:sp>
      <p:sp>
        <p:nvSpPr>
          <p:cNvPr id="5" name="Title 1">
            <a:extLst>
              <a:ext uri="{FF2B5EF4-FFF2-40B4-BE49-F238E27FC236}">
                <a16:creationId xmlns:a16="http://schemas.microsoft.com/office/drawing/2014/main" id="{5E254BD9-8117-4F6C-AFEA-855E665BE0E4}"/>
              </a:ext>
            </a:extLst>
          </p:cNvPr>
          <p:cNvSpPr txBox="1">
            <a:spLocks/>
          </p:cNvSpPr>
          <p:nvPr/>
        </p:nvSpPr>
        <p:spPr>
          <a:xfrm>
            <a:off x="1120000" y="35519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4400" dirty="0" smtClean="0">
                <a:solidFill>
                  <a:srgbClr val="FF0066"/>
                </a:solidFill>
                <a:latin typeface="Andalus" panose="02020603050405020304" pitchFamily="18" charset="-78"/>
                <a:cs typeface="Andalus" panose="02020603050405020304" pitchFamily="18" charset="-78"/>
              </a:rPr>
              <a:t>Signs and symptoms</a:t>
            </a:r>
            <a:endParaRPr lang="en-US" sz="4400" dirty="0">
              <a:solidFill>
                <a:srgbClr val="FF0066"/>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1030983595"/>
      </p:ext>
    </p:extLst>
  </p:cSld>
  <p:clrMapOvr>
    <a:masterClrMapping/>
  </p:clrMapOvr>
  <mc:AlternateContent xmlns:mc="http://schemas.openxmlformats.org/markup-compatibility/2006" xmlns:p14="http://schemas.microsoft.com/office/powerpoint/2010/main">
    <mc:Choice Requires="p14">
      <p:transition spd="slow" p14:dur="2000" advTm="19613"/>
    </mc:Choice>
    <mc:Fallback xmlns="">
      <p:transition spd="slow" advTm="19613"/>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54BD9-8117-4F6C-AFEA-855E665BE0E4}"/>
              </a:ext>
            </a:extLst>
          </p:cNvPr>
          <p:cNvSpPr>
            <a:spLocks noGrp="1"/>
          </p:cNvSpPr>
          <p:nvPr>
            <p:ph type="title"/>
          </p:nvPr>
        </p:nvSpPr>
        <p:spPr>
          <a:xfrm>
            <a:off x="838200" y="207145"/>
            <a:ext cx="10515600" cy="1325563"/>
          </a:xfrm>
        </p:spPr>
        <p:txBody>
          <a:bodyPr>
            <a:normAutofit/>
          </a:bodyPr>
          <a:lstStyle/>
          <a:p>
            <a:r>
              <a:rPr lang="en-US" sz="4400" dirty="0" smtClean="0">
                <a:solidFill>
                  <a:srgbClr val="FF0066"/>
                </a:solidFill>
                <a:latin typeface="Andalus" panose="02020603050405020304" pitchFamily="18" charset="-78"/>
                <a:cs typeface="Andalus" panose="02020603050405020304" pitchFamily="18" charset="-78"/>
              </a:rPr>
              <a:t>Signs </a:t>
            </a:r>
            <a:r>
              <a:rPr lang="en-US" sz="4400" dirty="0">
                <a:solidFill>
                  <a:srgbClr val="FF0066"/>
                </a:solidFill>
                <a:latin typeface="Andalus" panose="02020603050405020304" pitchFamily="18" charset="-78"/>
                <a:cs typeface="Andalus" panose="02020603050405020304" pitchFamily="18" charset="-78"/>
              </a:rPr>
              <a:t>and </a:t>
            </a:r>
            <a:r>
              <a:rPr lang="en-US" sz="4400" dirty="0" smtClean="0">
                <a:solidFill>
                  <a:srgbClr val="FF0066"/>
                </a:solidFill>
                <a:latin typeface="Andalus" panose="02020603050405020304" pitchFamily="18" charset="-78"/>
                <a:cs typeface="Andalus" panose="02020603050405020304" pitchFamily="18" charset="-78"/>
              </a:rPr>
              <a:t>symptoms</a:t>
            </a:r>
            <a:endParaRPr lang="en-US" sz="4400" dirty="0">
              <a:solidFill>
                <a:srgbClr val="FF0066"/>
              </a:solidFill>
              <a:latin typeface="Andalus" panose="02020603050405020304" pitchFamily="18" charset="-78"/>
              <a:cs typeface="Andalus" panose="02020603050405020304" pitchFamily="18" charset="-78"/>
            </a:endParaRPr>
          </a:p>
        </p:txBody>
      </p:sp>
      <p:sp>
        <p:nvSpPr>
          <p:cNvPr id="3" name="Content Placeholder 2">
            <a:extLst>
              <a:ext uri="{FF2B5EF4-FFF2-40B4-BE49-F238E27FC236}">
                <a16:creationId xmlns:a16="http://schemas.microsoft.com/office/drawing/2014/main" id="{C2400BFB-4B2A-4D38-9A02-A2B33F61AE0D}"/>
              </a:ext>
            </a:extLst>
          </p:cNvPr>
          <p:cNvSpPr>
            <a:spLocks noGrp="1"/>
          </p:cNvSpPr>
          <p:nvPr>
            <p:ph idx="1"/>
          </p:nvPr>
        </p:nvSpPr>
        <p:spPr>
          <a:xfrm>
            <a:off x="838200" y="1690688"/>
            <a:ext cx="10233800" cy="4860744"/>
          </a:xfrm>
        </p:spPr>
        <p:txBody>
          <a:bodyPr>
            <a:normAutofit/>
          </a:bodyPr>
          <a:lstStyle/>
          <a:p>
            <a:r>
              <a:rPr lang="en-US" dirty="0" smtClean="0">
                <a:latin typeface="Andalus" panose="02020603050405020304" pitchFamily="18" charset="-78"/>
                <a:cs typeface="Andalus" panose="02020603050405020304" pitchFamily="18" charset="-78"/>
              </a:rPr>
              <a:t>     head circumference (OFC</a:t>
            </a:r>
            <a:r>
              <a:rPr lang="en-US" dirty="0">
                <a:latin typeface="Andalus" panose="02020603050405020304" pitchFamily="18" charset="-78"/>
                <a:cs typeface="Andalus" panose="02020603050405020304" pitchFamily="18" charset="-78"/>
              </a:rPr>
              <a:t>) </a:t>
            </a:r>
            <a:endParaRPr lang="en-US" dirty="0" smtClean="0">
              <a:latin typeface="Andalus" panose="02020603050405020304" pitchFamily="18" charset="-78"/>
              <a:cs typeface="Andalus" panose="02020603050405020304" pitchFamily="18" charset="-78"/>
            </a:endParaRPr>
          </a:p>
          <a:p>
            <a:endParaRPr lang="en-US" dirty="0">
              <a:latin typeface="Andalus" panose="02020603050405020304" pitchFamily="18" charset="-78"/>
              <a:cs typeface="Andalus" panose="02020603050405020304" pitchFamily="18" charset="-78"/>
            </a:endParaRPr>
          </a:p>
          <a:p>
            <a:r>
              <a:rPr lang="en-US" dirty="0" smtClean="0">
                <a:latin typeface="Andalus" panose="02020603050405020304" pitchFamily="18" charset="-78"/>
                <a:cs typeface="Andalus" panose="02020603050405020304" pitchFamily="18" charset="-78"/>
              </a:rPr>
              <a:t> Bulged </a:t>
            </a:r>
            <a:r>
              <a:rPr lang="en-US" dirty="0">
                <a:latin typeface="Andalus" panose="02020603050405020304" pitchFamily="18" charset="-78"/>
                <a:cs typeface="Andalus" panose="02020603050405020304" pitchFamily="18" charset="-78"/>
              </a:rPr>
              <a:t>Anterior Fontanelle </a:t>
            </a:r>
          </a:p>
          <a:p>
            <a:pPr marL="0" indent="0">
              <a:buNone/>
            </a:pPr>
            <a:endParaRPr lang="en-US" dirty="0">
              <a:latin typeface="Andalus" panose="02020603050405020304" pitchFamily="18" charset="-78"/>
              <a:cs typeface="Andalus" panose="02020603050405020304" pitchFamily="18" charset="-78"/>
            </a:endParaRPr>
          </a:p>
          <a:p>
            <a:r>
              <a:rPr lang="en-US" dirty="0" smtClean="0">
                <a:latin typeface="Andalus" panose="02020603050405020304" pitchFamily="18" charset="-78"/>
                <a:cs typeface="Andalus" panose="02020603050405020304" pitchFamily="18" charset="-78"/>
              </a:rPr>
              <a:t>Engorgement of </a:t>
            </a:r>
            <a:r>
              <a:rPr lang="en-US" dirty="0">
                <a:latin typeface="Andalus" panose="02020603050405020304" pitchFamily="18" charset="-78"/>
                <a:cs typeface="Andalus" panose="02020603050405020304" pitchFamily="18" charset="-78"/>
              </a:rPr>
              <a:t>scalp veins: due to reversal of flow </a:t>
            </a:r>
            <a:endParaRPr lang="en-US" dirty="0" smtClean="0">
              <a:latin typeface="Andalus" panose="02020603050405020304" pitchFamily="18" charset="-78"/>
              <a:cs typeface="Andalus" panose="02020603050405020304" pitchFamily="18" charset="-78"/>
            </a:endParaRPr>
          </a:p>
          <a:p>
            <a:endParaRPr lang="en-US" u="sng" dirty="0" smtClean="0">
              <a:solidFill>
                <a:srgbClr val="FF66CC"/>
              </a:solidFill>
              <a:latin typeface="Andalus" panose="02020603050405020304" pitchFamily="18" charset="-78"/>
              <a:cs typeface="Andalus" panose="02020603050405020304" pitchFamily="18" charset="-78"/>
            </a:endParaRPr>
          </a:p>
          <a:p>
            <a:r>
              <a:rPr lang="en-US" u="sng" dirty="0" smtClean="0">
                <a:solidFill>
                  <a:srgbClr val="FF66CC"/>
                </a:solidFill>
                <a:latin typeface="Andalus" panose="02020603050405020304" pitchFamily="18" charset="-78"/>
                <a:cs typeface="Andalus" panose="02020603050405020304" pitchFamily="18" charset="-78"/>
              </a:rPr>
              <a:t>Macewen’s </a:t>
            </a:r>
            <a:r>
              <a:rPr lang="en-US" u="sng" dirty="0">
                <a:solidFill>
                  <a:srgbClr val="FF66CC"/>
                </a:solidFill>
                <a:latin typeface="Andalus" panose="02020603050405020304" pitchFamily="18" charset="-78"/>
                <a:cs typeface="Andalus" panose="02020603050405020304" pitchFamily="18" charset="-78"/>
              </a:rPr>
              <a:t>sign</a:t>
            </a:r>
            <a:r>
              <a:rPr lang="en-US" dirty="0" smtClean="0">
                <a:latin typeface="Andalus" panose="02020603050405020304" pitchFamily="18" charset="-78"/>
                <a:cs typeface="Andalus" panose="02020603050405020304" pitchFamily="18" charset="-78"/>
              </a:rPr>
              <a:t>: ?!</a:t>
            </a:r>
          </a:p>
          <a:p>
            <a:pPr marL="0" indent="0">
              <a:buNone/>
            </a:pPr>
            <a:endParaRPr lang="en-US" dirty="0" smtClean="0">
              <a:latin typeface="Andalus" panose="02020603050405020304" pitchFamily="18" charset="-78"/>
              <a:cs typeface="Andalus" panose="02020603050405020304" pitchFamily="18" charset="-78"/>
            </a:endParaRPr>
          </a:p>
          <a:p>
            <a:r>
              <a:rPr lang="en-US" dirty="0" smtClean="0">
                <a:latin typeface="Andalus" panose="02020603050405020304" pitchFamily="18" charset="-78"/>
                <a:cs typeface="Andalus" panose="02020603050405020304" pitchFamily="18" charset="-78"/>
              </a:rPr>
              <a:t>Splaying </a:t>
            </a:r>
            <a:r>
              <a:rPr lang="en-US" dirty="0">
                <a:latin typeface="Andalus" panose="02020603050405020304" pitchFamily="18" charset="-78"/>
                <a:cs typeface="Andalus" panose="02020603050405020304" pitchFamily="18" charset="-78"/>
              </a:rPr>
              <a:t>of cranial sutures </a:t>
            </a:r>
          </a:p>
        </p:txBody>
      </p:sp>
      <p:sp>
        <p:nvSpPr>
          <p:cNvPr id="5" name="Up Arrow 4"/>
          <p:cNvSpPr/>
          <p:nvPr/>
        </p:nvSpPr>
        <p:spPr>
          <a:xfrm>
            <a:off x="1227909" y="1554478"/>
            <a:ext cx="200298" cy="444137"/>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182969"/>
      </p:ext>
    </p:extLst>
  </p:cSld>
  <p:clrMapOvr>
    <a:masterClrMapping/>
  </p:clrMapOvr>
  <mc:AlternateContent xmlns:mc="http://schemas.openxmlformats.org/markup-compatibility/2006" xmlns:p14="http://schemas.microsoft.com/office/powerpoint/2010/main">
    <mc:Choice Requires="p14">
      <p:transition spd="slow" p14:dur="2000" advTm="74530"/>
    </mc:Choice>
    <mc:Fallback xmlns="">
      <p:transition spd="slow" advTm="7453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B8FAB-33E3-4A19-A209-7F1B1D1BA274}"/>
              </a:ext>
            </a:extLst>
          </p:cNvPr>
          <p:cNvSpPr>
            <a:spLocks noGrp="1"/>
          </p:cNvSpPr>
          <p:nvPr>
            <p:ph type="title"/>
          </p:nvPr>
        </p:nvSpPr>
        <p:spPr>
          <a:xfrm>
            <a:off x="1805609" y="-2073275"/>
            <a:ext cx="10515600" cy="1325563"/>
          </a:xfrm>
        </p:spPr>
        <p:txBody>
          <a:bodyPr/>
          <a:lstStyle/>
          <a:p>
            <a:endParaRPr lang="en-US" dirty="0"/>
          </a:p>
        </p:txBody>
      </p:sp>
      <p:pic>
        <p:nvPicPr>
          <p:cNvPr id="7170" name="Picture 2" descr="Hydrocephalus - Pediatrics - MSD Manual Professional Edition">
            <a:extLst>
              <a:ext uri="{FF2B5EF4-FFF2-40B4-BE49-F238E27FC236}">
                <a16:creationId xmlns:a16="http://schemas.microsoft.com/office/drawing/2014/main" id="{27D1BD0C-CEEA-4DD2-8BB5-DF2A3E45E3F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05691" y="1715588"/>
            <a:ext cx="4287716" cy="31540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E164C8F-30E4-4245-919F-B4A7B07FA65C}"/>
              </a:ext>
            </a:extLst>
          </p:cNvPr>
          <p:cNvSpPr txBox="1"/>
          <p:nvPr/>
        </p:nvSpPr>
        <p:spPr>
          <a:xfrm>
            <a:off x="6930790" y="5897479"/>
            <a:ext cx="2844453" cy="369332"/>
          </a:xfrm>
          <a:prstGeom prst="rect">
            <a:avLst/>
          </a:prstGeom>
          <a:noFill/>
        </p:spPr>
        <p:txBody>
          <a:bodyPr wrap="square" rtlCol="0">
            <a:spAutoFit/>
          </a:bodyPr>
          <a:lstStyle/>
          <a:p>
            <a:pPr algn="ctr"/>
            <a:r>
              <a:rPr lang="en-US" dirty="0"/>
              <a:t>Large HC</a:t>
            </a:r>
          </a:p>
        </p:txBody>
      </p:sp>
      <p:sp>
        <p:nvSpPr>
          <p:cNvPr id="14" name="TextBox 13">
            <a:extLst>
              <a:ext uri="{FF2B5EF4-FFF2-40B4-BE49-F238E27FC236}">
                <a16:creationId xmlns:a16="http://schemas.microsoft.com/office/drawing/2014/main" id="{7A3487B2-502E-4869-A0F9-AC426E8DB6D1}"/>
              </a:ext>
            </a:extLst>
          </p:cNvPr>
          <p:cNvSpPr txBox="1"/>
          <p:nvPr/>
        </p:nvSpPr>
        <p:spPr>
          <a:xfrm>
            <a:off x="1627322" y="5151338"/>
            <a:ext cx="2844453" cy="369332"/>
          </a:xfrm>
          <a:prstGeom prst="rect">
            <a:avLst/>
          </a:prstGeom>
          <a:noFill/>
        </p:spPr>
        <p:txBody>
          <a:bodyPr wrap="square" rtlCol="0">
            <a:spAutoFit/>
          </a:bodyPr>
          <a:lstStyle/>
          <a:p>
            <a:pPr algn="ctr"/>
            <a:r>
              <a:rPr lang="en-US" dirty="0"/>
              <a:t>dilated scalp veins</a:t>
            </a:r>
          </a:p>
        </p:txBody>
      </p:sp>
      <p:pic>
        <p:nvPicPr>
          <p:cNvPr id="6" name="Picture 5"/>
          <p:cNvPicPr>
            <a:picLocks noChangeAspect="1"/>
          </p:cNvPicPr>
          <p:nvPr/>
        </p:nvPicPr>
        <p:blipFill>
          <a:blip r:embed="rId3"/>
          <a:stretch>
            <a:fillRect/>
          </a:stretch>
        </p:blipFill>
        <p:spPr>
          <a:xfrm>
            <a:off x="6345895" y="889030"/>
            <a:ext cx="4014244" cy="4807131"/>
          </a:xfrm>
          <a:prstGeom prst="rect">
            <a:avLst/>
          </a:prstGeom>
        </p:spPr>
      </p:pic>
    </p:spTree>
    <p:extLst>
      <p:ext uri="{BB962C8B-B14F-4D97-AF65-F5344CB8AC3E}">
        <p14:creationId xmlns:p14="http://schemas.microsoft.com/office/powerpoint/2010/main" val="1096428096"/>
      </p:ext>
    </p:extLst>
  </p:cSld>
  <p:clrMapOvr>
    <a:masterClrMapping/>
  </p:clrMapOvr>
  <mc:AlternateContent xmlns:mc="http://schemas.openxmlformats.org/markup-compatibility/2006" xmlns:p14="http://schemas.microsoft.com/office/powerpoint/2010/main">
    <mc:Choice Requires="p14">
      <p:transition spd="slow" p14:dur="2000" advTm="828"/>
    </mc:Choice>
    <mc:Fallback xmlns="">
      <p:transition spd="slow" advTm="828"/>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Sixth Nerve Palsy in Children | SpringerLink">
            <a:extLst>
              <a:ext uri="{FF2B5EF4-FFF2-40B4-BE49-F238E27FC236}">
                <a16:creationId xmlns:a16="http://schemas.microsoft.com/office/drawing/2014/main" id="{1F2A07BB-8D66-4A59-B718-4A4CF8044E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5047" y="1799845"/>
            <a:ext cx="4796724" cy="31236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sunset-eyes-hydrocephalus | Flickr - Photo Sharing!">
            <a:extLst>
              <a:ext uri="{FF2B5EF4-FFF2-40B4-BE49-F238E27FC236}">
                <a16:creationId xmlns:a16="http://schemas.microsoft.com/office/drawing/2014/main" id="{09F261DC-7F48-406B-8619-50D3EF40D1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263" y="1769456"/>
            <a:ext cx="4710306" cy="315401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FB4EF11-FFEF-4AF1-8676-63440411AD50}"/>
              </a:ext>
            </a:extLst>
          </p:cNvPr>
          <p:cNvSpPr txBox="1"/>
          <p:nvPr/>
        </p:nvSpPr>
        <p:spPr>
          <a:xfrm>
            <a:off x="8126796" y="5145961"/>
            <a:ext cx="2844453" cy="369332"/>
          </a:xfrm>
          <a:prstGeom prst="rect">
            <a:avLst/>
          </a:prstGeom>
          <a:noFill/>
        </p:spPr>
        <p:txBody>
          <a:bodyPr wrap="square" rtlCol="0">
            <a:spAutoFit/>
          </a:bodyPr>
          <a:lstStyle/>
          <a:p>
            <a:r>
              <a:rPr lang="en-US" dirty="0"/>
              <a:t>Abducent palsy</a:t>
            </a:r>
          </a:p>
        </p:txBody>
      </p:sp>
      <p:sp>
        <p:nvSpPr>
          <p:cNvPr id="7" name="TextBox 6">
            <a:extLst>
              <a:ext uri="{FF2B5EF4-FFF2-40B4-BE49-F238E27FC236}">
                <a16:creationId xmlns:a16="http://schemas.microsoft.com/office/drawing/2014/main" id="{E9792095-9957-494A-B531-FA79BD5EE5B3}"/>
              </a:ext>
            </a:extLst>
          </p:cNvPr>
          <p:cNvSpPr txBox="1"/>
          <p:nvPr/>
        </p:nvSpPr>
        <p:spPr>
          <a:xfrm>
            <a:off x="2071243" y="5145961"/>
            <a:ext cx="2844453" cy="369332"/>
          </a:xfrm>
          <a:prstGeom prst="rect">
            <a:avLst/>
          </a:prstGeom>
          <a:noFill/>
        </p:spPr>
        <p:txBody>
          <a:bodyPr wrap="square" rtlCol="0">
            <a:spAutoFit/>
          </a:bodyPr>
          <a:lstStyle/>
          <a:p>
            <a:r>
              <a:rPr lang="en-US" dirty="0"/>
              <a:t>Sunset eyes</a:t>
            </a:r>
          </a:p>
        </p:txBody>
      </p:sp>
    </p:spTree>
    <p:extLst>
      <p:ext uri="{BB962C8B-B14F-4D97-AF65-F5344CB8AC3E}">
        <p14:creationId xmlns:p14="http://schemas.microsoft.com/office/powerpoint/2010/main" val="4706173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8" descr="Anterior fontanelle bulging - Beyond Achondroplasia">
            <a:extLst>
              <a:ext uri="{FF2B5EF4-FFF2-40B4-BE49-F238E27FC236}">
                <a16:creationId xmlns:a16="http://schemas.microsoft.com/office/drawing/2014/main" id="{195004AF-4D45-4BA2-9523-090C8C5CBD5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104" y="1659459"/>
            <a:ext cx="4710306" cy="35327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0" descr="View Image">
            <a:extLst>
              <a:ext uri="{FF2B5EF4-FFF2-40B4-BE49-F238E27FC236}">
                <a16:creationId xmlns:a16="http://schemas.microsoft.com/office/drawing/2014/main" id="{52A5684E-0007-46EF-8399-0AC4CC96BC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804" r="1902"/>
          <a:stretch/>
        </p:blipFill>
        <p:spPr bwMode="auto">
          <a:xfrm>
            <a:off x="6635931" y="1659459"/>
            <a:ext cx="4241075" cy="353273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9792095-9957-494A-B531-FA79BD5EE5B3}"/>
              </a:ext>
            </a:extLst>
          </p:cNvPr>
          <p:cNvSpPr txBox="1"/>
          <p:nvPr/>
        </p:nvSpPr>
        <p:spPr>
          <a:xfrm>
            <a:off x="4692840" y="5808904"/>
            <a:ext cx="2844453" cy="369332"/>
          </a:xfrm>
          <a:prstGeom prst="rect">
            <a:avLst/>
          </a:prstGeom>
          <a:noFill/>
        </p:spPr>
        <p:txBody>
          <a:bodyPr wrap="square" rtlCol="0">
            <a:spAutoFit/>
          </a:bodyPr>
          <a:lstStyle/>
          <a:p>
            <a:r>
              <a:rPr lang="en-GB" dirty="0" smtClean="0"/>
              <a:t>Bulged Anterior Fontanelle</a:t>
            </a:r>
            <a:endParaRPr lang="en-US" dirty="0"/>
          </a:p>
        </p:txBody>
      </p:sp>
    </p:spTree>
    <p:extLst>
      <p:ext uri="{BB962C8B-B14F-4D97-AF65-F5344CB8AC3E}">
        <p14:creationId xmlns:p14="http://schemas.microsoft.com/office/powerpoint/2010/main" val="42561247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1200728" y="2862203"/>
            <a:ext cx="5004526" cy="1065834"/>
          </a:xfrm>
        </p:spPr>
        <p:txBody>
          <a:bodyPr>
            <a:normAutofit fontScale="92500" lnSpcReduction="10000"/>
          </a:bodyPr>
          <a:lstStyle/>
          <a:p>
            <a:pPr>
              <a:lnSpc>
                <a:spcPct val="150000"/>
              </a:lnSpc>
              <a:buNone/>
            </a:pPr>
            <a:r>
              <a:rPr lang="en-GB" sz="2400" dirty="0">
                <a:latin typeface="Andalus" panose="02020603050405020304" pitchFamily="18" charset="-78"/>
                <a:cs typeface="Andalus" panose="02020603050405020304" pitchFamily="18" charset="-78"/>
              </a:rPr>
              <a:t>“He who devoted himself to surgery must be versed in the science of anatomy.”</a:t>
            </a:r>
            <a:endParaRPr lang="en-US" altLang="en-US" sz="2400" b="1" dirty="0">
              <a:solidFill>
                <a:schemeClr val="tx1"/>
              </a:solidFill>
              <a:latin typeface="Andalus" panose="02020603050405020304" pitchFamily="18" charset="-78"/>
              <a:cs typeface="Andalus" panose="02020603050405020304" pitchFamily="18" charset="-78"/>
            </a:endParaRPr>
          </a:p>
        </p:txBody>
      </p:sp>
      <p:pic>
        <p:nvPicPr>
          <p:cNvPr id="1028" name="Picture 4" descr="Abu al-Qasim Al-Zahrawi the Great Surgeon - Muslim HeritageMuslim Herit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2775" y="479337"/>
            <a:ext cx="3991552" cy="5831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431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D3915-8A9C-4B8D-8689-0AEF7F22206D}"/>
              </a:ext>
            </a:extLst>
          </p:cNvPr>
          <p:cNvSpPr>
            <a:spLocks noGrp="1"/>
          </p:cNvSpPr>
          <p:nvPr>
            <p:ph type="title"/>
          </p:nvPr>
        </p:nvSpPr>
        <p:spPr/>
        <p:txBody>
          <a:bodyPr>
            <a:normAutofit fontScale="90000"/>
          </a:bodyPr>
          <a:lstStyle/>
          <a:p>
            <a:r>
              <a:rPr lang="en-US" dirty="0" smtClean="0"/>
              <a:t/>
            </a:r>
            <a:br>
              <a:rPr lang="en-US" dirty="0" smtClean="0"/>
            </a:br>
            <a:r>
              <a:rPr lang="en-US" dirty="0">
                <a:solidFill>
                  <a:srgbClr val="FF0066"/>
                </a:solidFill>
                <a:latin typeface="Andalus" panose="02020603050405020304" pitchFamily="18" charset="-78"/>
                <a:cs typeface="Andalus" panose="02020603050405020304" pitchFamily="18" charset="-78"/>
              </a:rPr>
              <a:t>T</a:t>
            </a:r>
            <a:r>
              <a:rPr lang="en-US" dirty="0" smtClean="0">
                <a:solidFill>
                  <a:srgbClr val="FF0066"/>
                </a:solidFill>
                <a:latin typeface="Andalus" panose="02020603050405020304" pitchFamily="18" charset="-78"/>
                <a:cs typeface="Andalus" panose="02020603050405020304" pitchFamily="18" charset="-78"/>
              </a:rPr>
              <a:t>reatment</a:t>
            </a:r>
            <a:r>
              <a:rPr lang="en-US" dirty="0" smtClean="0"/>
              <a:t> </a:t>
            </a:r>
            <a:br>
              <a:rPr lang="en-US" dirty="0" smtClean="0"/>
            </a:br>
            <a:endParaRPr lang="en-US" dirty="0"/>
          </a:p>
        </p:txBody>
      </p:sp>
      <p:sp>
        <p:nvSpPr>
          <p:cNvPr id="3" name="Content Placeholder 2">
            <a:extLst>
              <a:ext uri="{FF2B5EF4-FFF2-40B4-BE49-F238E27FC236}">
                <a16:creationId xmlns:a16="http://schemas.microsoft.com/office/drawing/2014/main" id="{AEF465A7-D756-42CC-AC5A-79C2895D4093}"/>
              </a:ext>
            </a:extLst>
          </p:cNvPr>
          <p:cNvSpPr>
            <a:spLocks noGrp="1"/>
          </p:cNvSpPr>
          <p:nvPr>
            <p:ph idx="1"/>
          </p:nvPr>
        </p:nvSpPr>
        <p:spPr/>
        <p:txBody>
          <a:bodyPr/>
          <a:lstStyle/>
          <a:p>
            <a:pPr marL="0" indent="0">
              <a:buNone/>
            </a:pPr>
            <a:r>
              <a:rPr lang="en-GB" sz="3600" dirty="0" smtClean="0">
                <a:solidFill>
                  <a:srgbClr val="FF66CC"/>
                </a:solidFill>
                <a:latin typeface="Andalus" panose="02020603050405020304" pitchFamily="18" charset="-78"/>
                <a:cs typeface="Andalus" panose="02020603050405020304" pitchFamily="18" charset="-78"/>
              </a:rPr>
              <a:t>Surgical</a:t>
            </a:r>
            <a:r>
              <a:rPr lang="en-GB" dirty="0" smtClean="0">
                <a:latin typeface="Andalus" panose="02020603050405020304" pitchFamily="18" charset="-78"/>
                <a:cs typeface="Andalus" panose="02020603050405020304" pitchFamily="18" charset="-78"/>
              </a:rPr>
              <a:t> </a:t>
            </a:r>
            <a:r>
              <a:rPr lang="en-GB" sz="3600" dirty="0" smtClean="0">
                <a:solidFill>
                  <a:srgbClr val="FF66CC"/>
                </a:solidFill>
                <a:latin typeface="Andalus" panose="02020603050405020304" pitchFamily="18" charset="-78"/>
                <a:cs typeface="Andalus" panose="02020603050405020304" pitchFamily="18" charset="-78"/>
              </a:rPr>
              <a:t>options</a:t>
            </a:r>
            <a:r>
              <a:rPr lang="en-GB" dirty="0" smtClean="0">
                <a:latin typeface="Andalus" panose="02020603050405020304" pitchFamily="18" charset="-78"/>
                <a:cs typeface="Andalus" panose="02020603050405020304" pitchFamily="18" charset="-78"/>
              </a:rPr>
              <a:t> :</a:t>
            </a:r>
            <a:endParaRPr lang="en-US" dirty="0" smtClean="0">
              <a:latin typeface="Andalus" panose="02020603050405020304" pitchFamily="18" charset="-78"/>
              <a:cs typeface="Andalus" panose="02020603050405020304" pitchFamily="18" charset="-78"/>
            </a:endParaRPr>
          </a:p>
          <a:p>
            <a:pPr marL="514350" indent="-514350">
              <a:buFont typeface="+mj-lt"/>
              <a:buAutoNum type="arabicPeriod"/>
            </a:pPr>
            <a:endParaRPr lang="en-US" dirty="0">
              <a:latin typeface="Andalus" panose="02020603050405020304" pitchFamily="18" charset="-78"/>
              <a:cs typeface="Andalus" panose="02020603050405020304" pitchFamily="18" charset="-78"/>
            </a:endParaRPr>
          </a:p>
          <a:p>
            <a:pPr marL="514350" indent="-514350">
              <a:buFont typeface="+mj-lt"/>
              <a:buAutoNum type="arabicPeriod"/>
            </a:pPr>
            <a:r>
              <a:rPr lang="en-US" dirty="0" smtClean="0">
                <a:latin typeface="Andalus" panose="02020603050405020304" pitchFamily="18" charset="-78"/>
                <a:cs typeface="Andalus" panose="02020603050405020304" pitchFamily="18" charset="-78"/>
              </a:rPr>
              <a:t>Endoscopic </a:t>
            </a:r>
            <a:r>
              <a:rPr lang="en-US" dirty="0">
                <a:latin typeface="Andalus" panose="02020603050405020304" pitchFamily="18" charset="-78"/>
                <a:cs typeface="Andalus" panose="02020603050405020304" pitchFamily="18" charset="-78"/>
              </a:rPr>
              <a:t>third ventriculostomy (ETV)</a:t>
            </a:r>
          </a:p>
          <a:p>
            <a:pPr marL="514350" indent="-514350">
              <a:buFont typeface="+mj-lt"/>
              <a:buAutoNum type="arabicPeriod"/>
            </a:pPr>
            <a:endParaRPr lang="en-US" dirty="0" smtClean="0">
              <a:latin typeface="Andalus" panose="02020603050405020304" pitchFamily="18" charset="-78"/>
              <a:cs typeface="Andalus" panose="02020603050405020304" pitchFamily="18" charset="-78"/>
            </a:endParaRPr>
          </a:p>
          <a:p>
            <a:pPr marL="514350" indent="-514350">
              <a:buFont typeface="+mj-lt"/>
              <a:buAutoNum type="arabicPeriod"/>
            </a:pPr>
            <a:r>
              <a:rPr lang="en-US" dirty="0" smtClean="0">
                <a:latin typeface="Andalus" panose="02020603050405020304" pitchFamily="18" charset="-78"/>
                <a:cs typeface="Andalus" panose="02020603050405020304" pitchFamily="18" charset="-78"/>
              </a:rPr>
              <a:t>Shunting</a:t>
            </a:r>
            <a:r>
              <a:rPr lang="en-US" dirty="0">
                <a:latin typeface="Andalus" panose="02020603050405020304" pitchFamily="18" charset="-78"/>
                <a:cs typeface="Andalus" panose="02020603050405020304" pitchFamily="18" charset="-78"/>
              </a:rPr>
              <a:t>: VP shunt, VA shunt.</a:t>
            </a:r>
          </a:p>
          <a:p>
            <a:pPr marL="514350" indent="-514350">
              <a:buFont typeface="+mj-lt"/>
              <a:buAutoNum type="arabicPeriod"/>
            </a:pPr>
            <a:endParaRPr lang="en-US" dirty="0" smtClean="0">
              <a:latin typeface="Andalus" panose="02020603050405020304" pitchFamily="18" charset="-78"/>
              <a:cs typeface="Andalus" panose="02020603050405020304" pitchFamily="18" charset="-78"/>
            </a:endParaRPr>
          </a:p>
          <a:p>
            <a:pPr marL="514350" indent="-514350">
              <a:buFont typeface="+mj-lt"/>
              <a:buAutoNum type="arabicPeriod"/>
            </a:pPr>
            <a:r>
              <a:rPr lang="en-US" dirty="0" smtClean="0">
                <a:latin typeface="Andalus" panose="02020603050405020304" pitchFamily="18" charset="-78"/>
                <a:cs typeface="Andalus" panose="02020603050405020304" pitchFamily="18" charset="-78"/>
              </a:rPr>
              <a:t>Eliminating </a:t>
            </a:r>
            <a:r>
              <a:rPr lang="en-US" dirty="0">
                <a:latin typeface="Andalus" panose="02020603050405020304" pitchFamily="18" charset="-78"/>
                <a:cs typeface="Andalus" panose="02020603050405020304" pitchFamily="18" charset="-78"/>
              </a:rPr>
              <a:t>the obstruction:</a:t>
            </a:r>
          </a:p>
        </p:txBody>
      </p:sp>
    </p:spTree>
    <p:extLst>
      <p:ext uri="{BB962C8B-B14F-4D97-AF65-F5344CB8AC3E}">
        <p14:creationId xmlns:p14="http://schemas.microsoft.com/office/powerpoint/2010/main" val="2705044923"/>
      </p:ext>
    </p:extLst>
  </p:cSld>
  <p:clrMapOvr>
    <a:masterClrMapping/>
  </p:clrMapOvr>
  <mc:AlternateContent xmlns:mc="http://schemas.openxmlformats.org/markup-compatibility/2006" xmlns:p14="http://schemas.microsoft.com/office/powerpoint/2010/main">
    <mc:Choice Requires="p14">
      <p:transition spd="slow" p14:dur="2000" advTm="15015"/>
    </mc:Choice>
    <mc:Fallback xmlns="">
      <p:transition spd="slow" advTm="15015"/>
    </mc:Fallback>
  </mc:AlternateContent>
  <p:timing>
    <p:tnLst>
      <p:par>
        <p:cTn id="1" dur="indefinite" restart="never" nodeType="tmRoot"/>
      </p:par>
    </p:tnLst>
  </p:timing>
  <p:extLst mod="1">
    <p:ext uri="{3A86A75C-4F4B-4683-9AE1-C65F6400EC91}">
      <p14:laserTraceLst xmlns:p14="http://schemas.microsoft.com/office/powerpoint/2010/main">
        <p14:tracePtLst>
          <p14:tracePt t="6375" x="4324350" y="3879850"/>
          <p14:tracePt t="6404" x="4305300" y="3727450"/>
          <p14:tracePt t="6435" x="4013200" y="3473450"/>
          <p14:tracePt t="6467" x="3536950" y="3257550"/>
          <p14:tracePt t="6498" x="3371850" y="3175000"/>
          <p14:tracePt t="6529" x="3086100" y="3022600"/>
          <p14:tracePt t="6561" x="2686050" y="2838450"/>
          <p14:tracePt t="6592" x="2540000" y="2736850"/>
          <p14:tracePt t="6623" x="2501900" y="2667000"/>
          <p14:tracePt t="6639" x="2495550" y="2654300"/>
          <p14:tracePt t="6656" x="2463800" y="2597150"/>
          <p14:tracePt t="6686" x="2438400" y="2508250"/>
          <p14:tracePt t="6717" x="2432050" y="2387600"/>
          <p14:tracePt t="6749" x="2425700" y="2241550"/>
          <p14:tracePt t="6779" x="2381250" y="2203450"/>
          <p14:tracePt t="7110" x="2343150" y="2260600"/>
          <p14:tracePt t="7138" x="2311400" y="2349500"/>
          <p14:tracePt t="7170" x="2305050" y="2381250"/>
          <p14:tracePt t="7327" x="2305050" y="2317750"/>
          <p14:tracePt t="7358" x="2317750" y="2241550"/>
          <p14:tracePt t="7390" x="2330450" y="2178050"/>
          <p14:tracePt t="7420" x="2343150" y="2139950"/>
          <p14:tracePt t="7608" x="2451100" y="2292350"/>
          <p14:tracePt t="7639" x="2705100" y="2482850"/>
          <p14:tracePt t="7670" x="2940050" y="2597150"/>
          <p14:tracePt t="7701" x="3105150" y="2667000"/>
          <p14:tracePt t="7733" x="3124200" y="2667000"/>
          <p14:tracePt t="7749" x="3143250" y="2660650"/>
          <p14:tracePt t="7780" x="3194050" y="2603500"/>
          <p14:tracePt t="7811" x="3244850" y="2546350"/>
          <p14:tracePt t="7842" x="3282950" y="2514600"/>
          <p14:tracePt t="7874" x="3308350" y="2482850"/>
          <p14:tracePt t="7904" x="3352800" y="2438400"/>
          <p14:tracePt t="7935" x="3416300" y="2362200"/>
          <p14:tracePt t="7967" x="3467100" y="2317750"/>
          <p14:tracePt t="7998" x="3524250" y="2241550"/>
          <p14:tracePt t="8029" x="3594100" y="2133600"/>
          <p14:tracePt t="8061" x="3606800" y="2089150"/>
          <p14:tracePt t="8092" x="3606800" y="2082800"/>
          <p14:tracePt t="8296" x="3689350" y="2228850"/>
          <p14:tracePt t="8326" x="3822700" y="2355850"/>
          <p14:tracePt t="8357" x="4070350" y="2508250"/>
          <p14:tracePt t="8389" x="4305300" y="2590800"/>
          <p14:tracePt t="8420" x="4438650" y="2609850"/>
          <p14:tracePt t="8451" x="4514850" y="2584450"/>
          <p14:tracePt t="8483" x="4591050" y="2540000"/>
          <p14:tracePt t="8514" x="4667250" y="2470150"/>
          <p14:tracePt t="8545" x="4730750" y="2355850"/>
          <p14:tracePt t="8577" x="4768850" y="2235200"/>
          <p14:tracePt t="8608" x="4794250" y="2139950"/>
          <p14:tracePt t="8638" x="4794250" y="2108200"/>
          <p14:tracePt t="8670" x="4794250" y="2095500"/>
          <p14:tracePt t="8717" x="4794250" y="2082800"/>
          <p14:tracePt t="9078" x="4737100" y="2216150"/>
          <p14:tracePt t="9107" x="4673600" y="2368550"/>
          <p14:tracePt t="9139" x="4591050" y="2520950"/>
          <p14:tracePt t="9170" x="4476750" y="2673350"/>
          <p14:tracePt t="9201" x="4318000" y="2813050"/>
          <p14:tracePt t="9233" x="4178300" y="2914650"/>
          <p14:tracePt t="9248" x="4133850" y="2933700"/>
          <p14:tracePt t="9280" x="4108450" y="2946400"/>
          <p14:tracePt t="9311" x="4102100" y="2946400"/>
          <p14:tracePt t="9358" x="4095750" y="2946400"/>
          <p14:tracePt t="9404" x="4089400" y="2946400"/>
          <p14:tracePt t="9435" x="4083050" y="2946400"/>
          <p14:tracePt t="9545" x="4019550" y="2946400"/>
          <p14:tracePt t="9576" x="3803650" y="2946400"/>
          <p14:tracePt t="9608" x="3549650" y="2946400"/>
          <p14:tracePt t="9639" x="3378200" y="2946400"/>
          <p14:tracePt t="9670" x="3213100" y="2946400"/>
          <p14:tracePt t="9702" x="3130550" y="2946400"/>
          <p14:tracePt t="9732" x="3098800" y="2946400"/>
          <p14:tracePt t="9749" x="3092450" y="2946400"/>
          <p14:tracePt t="9780" x="3041650" y="2933700"/>
          <p14:tracePt t="9811" x="2882900" y="2895600"/>
          <p14:tracePt t="9842" x="2679700" y="2857500"/>
          <p14:tracePt t="9873" x="2578100" y="2832100"/>
          <p14:tracePt t="9904" x="2540000" y="2825750"/>
          <p14:tracePt t="9936" x="2508250" y="2819400"/>
          <p14:tracePt t="9967" x="2470150" y="2813050"/>
          <p14:tracePt t="9998" x="2400300" y="2800350"/>
          <p14:tracePt t="10030" x="2343150" y="2781300"/>
          <p14:tracePt t="10061" x="2292350" y="2762250"/>
          <p14:tracePt t="10092" x="2266950" y="2755900"/>
          <p14:tracePt t="10123" x="2254250" y="2749550"/>
          <p14:tracePt t="10154" x="2241550" y="2736850"/>
          <p14:tracePt t="10185" x="2260600" y="2616200"/>
          <p14:tracePt t="10217" x="2305050" y="2527300"/>
          <p14:tracePt t="10248" x="2305050" y="2514600"/>
          <p14:tracePt t="10358" x="2286000" y="2559050"/>
          <p14:tracePt t="10389" x="2273300" y="2597150"/>
          <p14:tracePt t="10420" x="2266950" y="2635250"/>
          <p14:tracePt t="10452" x="2247900" y="2711450"/>
          <p14:tracePt t="10483" x="2235200" y="2857500"/>
          <p14:tracePt t="10513" x="2235200" y="3060700"/>
          <p14:tracePt t="10545" x="2235200" y="3257550"/>
          <p14:tracePt t="10576" x="2279650" y="3429000"/>
          <p14:tracePt t="10607" x="2324100" y="3530600"/>
          <p14:tracePt t="10640" x="2349500" y="3587750"/>
          <p14:tracePt t="10670" x="2362200" y="3600450"/>
          <p14:tracePt t="10733" x="2368550" y="3606800"/>
          <p14:tracePt t="11000" x="2368550" y="3587750"/>
          <p14:tracePt t="11029" x="2374900" y="3568700"/>
          <p14:tracePt t="11061" x="2381250" y="3530600"/>
          <p14:tracePt t="11092" x="2381250" y="3511550"/>
          <p14:tracePt t="11123" x="2381250" y="3486150"/>
          <p14:tracePt t="11155" x="2381250" y="3473450"/>
          <p14:tracePt t="11186" x="2381250" y="3467100"/>
          <p14:tracePt t="11217" x="2381250" y="3460750"/>
          <p14:tracePt t="11248" x="2381250" y="3454400"/>
          <p14:tracePt t="11517" x="2381250" y="3441700"/>
          <p14:tracePt t="11545" x="2381250" y="3429000"/>
          <p14:tracePt t="11826" x="2476500" y="3492500"/>
          <p14:tracePt t="11858" x="2717800" y="3594100"/>
          <p14:tracePt t="11889" x="3022600" y="3683000"/>
          <p14:tracePt t="11920" x="3295650" y="3746500"/>
          <p14:tracePt t="11952" x="3556000" y="3746500"/>
          <p14:tracePt t="11983" x="3810000" y="3746500"/>
          <p14:tracePt t="12014" x="4279900" y="3714750"/>
          <p14:tracePt t="12045" x="4756150" y="3575050"/>
          <p14:tracePt t="12076" x="5010150" y="3390900"/>
          <p14:tracePt t="12107" x="5092700" y="3238500"/>
          <p14:tracePt t="12139" x="5092700" y="3111500"/>
          <p14:tracePt t="12170" x="5060950" y="3003550"/>
          <p14:tracePt t="12201" x="4972050" y="2921000"/>
          <p14:tracePt t="12233" x="4794250" y="2838450"/>
          <p14:tracePt t="12248" x="4667250" y="2794000"/>
          <p14:tracePt t="12280" x="4368800" y="2711450"/>
          <p14:tracePt t="12311" x="4133850" y="2647950"/>
          <p14:tracePt t="12342" x="3886200" y="2609850"/>
          <p14:tracePt t="12374" x="3689350" y="2603500"/>
          <p14:tracePt t="12404" x="3429000" y="2603500"/>
          <p14:tracePt t="12435" x="3098800" y="2603500"/>
          <p14:tracePt t="12467" x="2755900" y="2603500"/>
          <p14:tracePt t="12498" x="2476500" y="2717800"/>
          <p14:tracePt t="12529" x="2298700" y="2959100"/>
          <p14:tracePt t="12561" x="2260600" y="3321050"/>
          <p14:tracePt t="12592" x="2444750" y="3746500"/>
          <p14:tracePt t="12623" x="2654300" y="3886200"/>
          <p14:tracePt t="12655" x="2895600" y="3930650"/>
          <p14:tracePt t="12686" x="2984500" y="3905250"/>
          <p14:tracePt t="12720" x="3016250" y="3860800"/>
          <p14:tracePt t="12750" x="3016250" y="385445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47405" y="1624878"/>
            <a:ext cx="7193280" cy="3779522"/>
          </a:xfrm>
        </p:spPr>
        <p:txBody>
          <a:bodyPr/>
          <a:lstStyle/>
          <a:p>
            <a:r>
              <a:rPr lang="en-GB" dirty="0" smtClean="0">
                <a:latin typeface="Andalus" panose="02020603050405020304" pitchFamily="18" charset="-78"/>
                <a:cs typeface="Andalus" panose="02020603050405020304" pitchFamily="18" charset="-78"/>
              </a:rPr>
              <a:t>Interventricular foramen of </a:t>
            </a:r>
            <a:r>
              <a:rPr lang="en-GB" b="1" i="1" dirty="0" smtClean="0">
                <a:latin typeface="Andalus" panose="02020603050405020304" pitchFamily="18" charset="-78"/>
                <a:cs typeface="Andalus" panose="02020603050405020304" pitchFamily="18" charset="-78"/>
              </a:rPr>
              <a:t>Monro</a:t>
            </a:r>
            <a:r>
              <a:rPr lang="en-GB" dirty="0" smtClean="0">
                <a:latin typeface="Andalus" panose="02020603050405020304" pitchFamily="18" charset="-78"/>
                <a:cs typeface="Andalus" panose="02020603050405020304" pitchFamily="18" charset="-78"/>
              </a:rPr>
              <a:t> </a:t>
            </a:r>
          </a:p>
          <a:p>
            <a:endParaRPr lang="en-GB" dirty="0">
              <a:latin typeface="Andalus" panose="02020603050405020304" pitchFamily="18" charset="-78"/>
              <a:cs typeface="Andalus" panose="02020603050405020304" pitchFamily="18" charset="-78"/>
            </a:endParaRPr>
          </a:p>
          <a:p>
            <a:r>
              <a:rPr lang="en-GB" dirty="0" smtClean="0">
                <a:latin typeface="Andalus" panose="02020603050405020304" pitchFamily="18" charset="-78"/>
                <a:cs typeface="Andalus" panose="02020603050405020304" pitchFamily="18" charset="-78"/>
              </a:rPr>
              <a:t>Cerebral aqueduct (aqueduct of </a:t>
            </a:r>
            <a:r>
              <a:rPr lang="en-GB" b="1" i="1" dirty="0" smtClean="0">
                <a:latin typeface="Andalus" panose="02020603050405020304" pitchFamily="18" charset="-78"/>
                <a:cs typeface="Andalus" panose="02020603050405020304" pitchFamily="18" charset="-78"/>
              </a:rPr>
              <a:t>Sylvius</a:t>
            </a:r>
            <a:r>
              <a:rPr lang="en-GB" dirty="0" smtClean="0">
                <a:latin typeface="Andalus" panose="02020603050405020304" pitchFamily="18" charset="-78"/>
                <a:cs typeface="Andalus" panose="02020603050405020304" pitchFamily="18" charset="-78"/>
              </a:rPr>
              <a:t>)</a:t>
            </a:r>
          </a:p>
          <a:p>
            <a:endParaRPr lang="en-GB" dirty="0">
              <a:latin typeface="Andalus" panose="02020603050405020304" pitchFamily="18" charset="-78"/>
              <a:cs typeface="Andalus" panose="02020603050405020304" pitchFamily="18" charset="-78"/>
            </a:endParaRPr>
          </a:p>
          <a:p>
            <a:r>
              <a:rPr lang="en-GB" dirty="0" smtClean="0">
                <a:latin typeface="Andalus" panose="02020603050405020304" pitchFamily="18" charset="-78"/>
                <a:cs typeface="Andalus" panose="02020603050405020304" pitchFamily="18" charset="-78"/>
              </a:rPr>
              <a:t>Median aperture …. Foramen of </a:t>
            </a:r>
            <a:r>
              <a:rPr lang="en-GB" b="1" i="1" dirty="0" smtClean="0">
                <a:latin typeface="Andalus" panose="02020603050405020304" pitchFamily="18" charset="-78"/>
                <a:cs typeface="Andalus" panose="02020603050405020304" pitchFamily="18" charset="-78"/>
              </a:rPr>
              <a:t>Magendie</a:t>
            </a:r>
            <a:endParaRPr lang="en-US" b="1" i="1" dirty="0">
              <a:latin typeface="Andalus" panose="02020603050405020304" pitchFamily="18" charset="-78"/>
              <a:cs typeface="Andalus" panose="02020603050405020304" pitchFamily="18" charset="-78"/>
            </a:endParaRPr>
          </a:p>
          <a:p>
            <a:endParaRPr lang="en-GB" dirty="0" smtClean="0">
              <a:latin typeface="Andalus" panose="02020603050405020304" pitchFamily="18" charset="-78"/>
              <a:cs typeface="Andalus" panose="02020603050405020304" pitchFamily="18" charset="-78"/>
            </a:endParaRPr>
          </a:p>
          <a:p>
            <a:r>
              <a:rPr lang="en-GB" dirty="0" smtClean="0">
                <a:latin typeface="Andalus" panose="02020603050405020304" pitchFamily="18" charset="-78"/>
                <a:cs typeface="Andalus" panose="02020603050405020304" pitchFamily="18" charset="-78"/>
              </a:rPr>
              <a:t>Lateral aperture …. Foramen of </a:t>
            </a:r>
            <a:r>
              <a:rPr lang="en-GB" b="1" i="1" dirty="0" smtClean="0">
                <a:latin typeface="Andalus" panose="02020603050405020304" pitchFamily="18" charset="-78"/>
                <a:cs typeface="Andalus" panose="02020603050405020304" pitchFamily="18" charset="-78"/>
              </a:rPr>
              <a:t>Luscka</a:t>
            </a:r>
            <a:r>
              <a:rPr lang="en-GB" dirty="0" smtClean="0">
                <a:latin typeface="Andalus" panose="02020603050405020304" pitchFamily="18" charset="-78"/>
                <a:cs typeface="Andalus" panose="02020603050405020304" pitchFamily="18" charset="-78"/>
              </a:rPr>
              <a:t> </a:t>
            </a:r>
            <a:endParaRPr lang="en-US" dirty="0">
              <a:latin typeface="Andalus" panose="02020603050405020304" pitchFamily="18" charset="-78"/>
              <a:cs typeface="Andalus" panose="02020603050405020304" pitchFamily="18" charset="-78"/>
            </a:endParaRPr>
          </a:p>
        </p:txBody>
      </p:sp>
      <p:pic>
        <p:nvPicPr>
          <p:cNvPr id="1026" name="Picture 2" descr="Alexander Monro, Scottish anatomist - Stock Image - C023/1858 - Science  Photo Libr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3565" y="312034"/>
            <a:ext cx="2011679" cy="25145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iew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 y="329451"/>
            <a:ext cx="2047694" cy="24971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ancois Magendie, French physiologist - Stock Image - H413/0325 - Science  Photo Libra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 y="4222212"/>
            <a:ext cx="1976848" cy="23643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ubert von Luschka (1820–1875): his life, discoveries, and contributions to  our understanding of the nervous system in: Journal of Neurosurgery Volume  114 Issue 1 (20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70131" y="4336870"/>
            <a:ext cx="2065113" cy="2356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87805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84F59-CE2F-4FAB-B7C6-94803D351C03}"/>
              </a:ext>
            </a:extLst>
          </p:cNvPr>
          <p:cNvSpPr>
            <a:spLocks noGrp="1"/>
          </p:cNvSpPr>
          <p:nvPr>
            <p:ph type="title"/>
          </p:nvPr>
        </p:nvSpPr>
        <p:spPr/>
        <p:txBody>
          <a:bodyPr>
            <a:normAutofit/>
          </a:bodyPr>
          <a:lstStyle/>
          <a:p>
            <a:r>
              <a:rPr lang="en-US" sz="4400" dirty="0">
                <a:solidFill>
                  <a:srgbClr val="FF66CC"/>
                </a:solidFill>
                <a:latin typeface="Andalus" panose="02020603050405020304" pitchFamily="18" charset="-78"/>
                <a:cs typeface="Andalus" panose="02020603050405020304" pitchFamily="18" charset="-78"/>
              </a:rPr>
              <a:t>Shunts </a:t>
            </a:r>
          </a:p>
        </p:txBody>
      </p:sp>
      <p:sp>
        <p:nvSpPr>
          <p:cNvPr id="3" name="Content Placeholder 2">
            <a:extLst>
              <a:ext uri="{FF2B5EF4-FFF2-40B4-BE49-F238E27FC236}">
                <a16:creationId xmlns:a16="http://schemas.microsoft.com/office/drawing/2014/main" id="{916480F0-7C5D-4FE4-A3BB-82F2E6C28660}"/>
              </a:ext>
            </a:extLst>
          </p:cNvPr>
          <p:cNvSpPr>
            <a:spLocks noGrp="1"/>
          </p:cNvSpPr>
          <p:nvPr>
            <p:ph idx="1"/>
          </p:nvPr>
        </p:nvSpPr>
        <p:spPr/>
        <p:txBody>
          <a:bodyPr>
            <a:normAutofit lnSpcReduction="10000"/>
          </a:bodyPr>
          <a:lstStyle/>
          <a:p>
            <a:pPr>
              <a:buFont typeface="Wingdings" panose="05000000000000000000" pitchFamily="2" charset="2"/>
              <a:buChar char="Ø"/>
            </a:pPr>
            <a:r>
              <a:rPr lang="en-US" dirty="0" smtClean="0">
                <a:latin typeface="Andalus" panose="02020603050405020304" pitchFamily="18" charset="-78"/>
                <a:cs typeface="Andalus" panose="02020603050405020304" pitchFamily="18" charset="-78"/>
              </a:rPr>
              <a:t> </a:t>
            </a:r>
            <a:r>
              <a:rPr lang="en-US" u="sng" dirty="0" smtClean="0">
                <a:latin typeface="Andalus" panose="02020603050405020304" pitchFamily="18" charset="-78"/>
                <a:cs typeface="Andalus" panose="02020603050405020304" pitchFamily="18" charset="-78"/>
              </a:rPr>
              <a:t>Ventricular-peritoneal</a:t>
            </a:r>
            <a:r>
              <a:rPr lang="en-US" dirty="0" smtClean="0">
                <a:latin typeface="Andalus" panose="02020603050405020304" pitchFamily="18" charset="-78"/>
                <a:cs typeface="Andalus" panose="02020603050405020304" pitchFamily="18" charset="-78"/>
              </a:rPr>
              <a:t> (VP) shunt </a:t>
            </a:r>
          </a:p>
          <a:p>
            <a:pPr marL="0" indent="0">
              <a:buNone/>
            </a:pPr>
            <a:endParaRPr lang="en-US" dirty="0">
              <a:latin typeface="Andalus" panose="02020603050405020304" pitchFamily="18" charset="-78"/>
              <a:cs typeface="Andalus" panose="02020603050405020304" pitchFamily="18" charset="-78"/>
            </a:endParaRPr>
          </a:p>
          <a:p>
            <a:pPr>
              <a:buFont typeface="Wingdings" panose="05000000000000000000" pitchFamily="2" charset="2"/>
              <a:buChar char="Ø"/>
            </a:pPr>
            <a:r>
              <a:rPr lang="en-US" dirty="0" smtClean="0">
                <a:latin typeface="Andalus" panose="02020603050405020304" pitchFamily="18" charset="-78"/>
                <a:cs typeface="Andalus" panose="02020603050405020304" pitchFamily="18" charset="-78"/>
              </a:rPr>
              <a:t> Ventricular-atrial(VA) shunt “</a:t>
            </a:r>
            <a:r>
              <a:rPr lang="en-US" dirty="0">
                <a:latin typeface="Andalus" panose="02020603050405020304" pitchFamily="18" charset="-78"/>
                <a:cs typeface="Andalus" panose="02020603050405020304" pitchFamily="18" charset="-78"/>
              </a:rPr>
              <a:t>vascular </a:t>
            </a:r>
            <a:r>
              <a:rPr lang="en-US" dirty="0" smtClean="0">
                <a:latin typeface="Andalus" panose="02020603050405020304" pitchFamily="18" charset="-78"/>
                <a:cs typeface="Andalus" panose="02020603050405020304" pitchFamily="18" charset="-78"/>
              </a:rPr>
              <a:t>shunt &gt;&gt; </a:t>
            </a:r>
          </a:p>
          <a:p>
            <a:pPr marL="0" indent="0">
              <a:buNone/>
            </a:pPr>
            <a:r>
              <a:rPr lang="en-US" dirty="0" smtClean="0">
                <a:latin typeface="Andalus" panose="02020603050405020304" pitchFamily="18" charset="-78"/>
                <a:cs typeface="Andalus" panose="02020603050405020304" pitchFamily="18" charset="-78"/>
              </a:rPr>
              <a:t> </a:t>
            </a:r>
            <a:r>
              <a:rPr lang="en-US" dirty="0">
                <a:latin typeface="Andalus" panose="02020603050405020304" pitchFamily="18" charset="-78"/>
                <a:cs typeface="Andalus" panose="02020603050405020304" pitchFamily="18" charset="-78"/>
              </a:rPr>
              <a:t> </a:t>
            </a:r>
            <a:r>
              <a:rPr lang="en-US" dirty="0" smtClean="0">
                <a:latin typeface="Andalus" panose="02020603050405020304" pitchFamily="18" charset="-78"/>
                <a:cs typeface="Andalus" panose="02020603050405020304" pitchFamily="18" charset="-78"/>
              </a:rPr>
              <a:t>  in </a:t>
            </a:r>
            <a:r>
              <a:rPr lang="en-US" dirty="0">
                <a:latin typeface="Andalus" panose="02020603050405020304" pitchFamily="18" charset="-78"/>
                <a:cs typeface="Andalus" panose="02020603050405020304" pitchFamily="18" charset="-78"/>
              </a:rPr>
              <a:t>abdominal abnormalities </a:t>
            </a:r>
            <a:r>
              <a:rPr lang="en-US" dirty="0" smtClean="0">
                <a:latin typeface="Andalus" panose="02020603050405020304" pitchFamily="18" charset="-78"/>
                <a:cs typeface="Andalus" panose="02020603050405020304" pitchFamily="18" charset="-78"/>
              </a:rPr>
              <a:t>:</a:t>
            </a:r>
          </a:p>
          <a:p>
            <a:pPr marL="0" indent="0">
              <a:buNone/>
            </a:pPr>
            <a:endParaRPr lang="en-US" dirty="0" smtClean="0">
              <a:latin typeface="Andalus" panose="02020603050405020304" pitchFamily="18" charset="-78"/>
              <a:cs typeface="Andalus" panose="02020603050405020304" pitchFamily="18" charset="-78"/>
            </a:endParaRPr>
          </a:p>
          <a:p>
            <a:pPr>
              <a:buFont typeface="Wingdings" panose="05000000000000000000" pitchFamily="2" charset="2"/>
              <a:buChar char="§"/>
            </a:pPr>
            <a:r>
              <a:rPr lang="en-US" dirty="0">
                <a:latin typeface="Andalus" panose="02020603050405020304" pitchFamily="18" charset="-78"/>
                <a:cs typeface="Andalus" panose="02020603050405020304" pitchFamily="18" charset="-78"/>
              </a:rPr>
              <a:t> </a:t>
            </a:r>
            <a:r>
              <a:rPr lang="en-US" dirty="0" smtClean="0">
                <a:latin typeface="Andalus" panose="02020603050405020304" pitchFamily="18" charset="-78"/>
                <a:cs typeface="Andalus" panose="02020603050405020304" pitchFamily="18" charset="-78"/>
              </a:rPr>
              <a:t>   extensive </a:t>
            </a:r>
            <a:r>
              <a:rPr lang="en-US" dirty="0">
                <a:latin typeface="Andalus" panose="02020603050405020304" pitchFamily="18" charset="-78"/>
                <a:cs typeface="Andalus" panose="02020603050405020304" pitchFamily="18" charset="-78"/>
              </a:rPr>
              <a:t>abdominal </a:t>
            </a:r>
            <a:r>
              <a:rPr lang="en-US" dirty="0" smtClean="0">
                <a:latin typeface="Andalus" panose="02020603050405020304" pitchFamily="18" charset="-78"/>
                <a:cs typeface="Andalus" panose="02020603050405020304" pitchFamily="18" charset="-78"/>
              </a:rPr>
              <a:t>surgery</a:t>
            </a:r>
          </a:p>
          <a:p>
            <a:pPr>
              <a:buFont typeface="Wingdings" panose="05000000000000000000" pitchFamily="2" charset="2"/>
              <a:buChar char="§"/>
            </a:pPr>
            <a:r>
              <a:rPr lang="en-US" dirty="0">
                <a:latin typeface="Andalus" panose="02020603050405020304" pitchFamily="18" charset="-78"/>
                <a:cs typeface="Andalus" panose="02020603050405020304" pitchFamily="18" charset="-78"/>
              </a:rPr>
              <a:t> </a:t>
            </a:r>
            <a:r>
              <a:rPr lang="en-US" dirty="0" smtClean="0">
                <a:latin typeface="Andalus" panose="02020603050405020304" pitchFamily="18" charset="-78"/>
                <a:cs typeface="Andalus" panose="02020603050405020304" pitchFamily="18" charset="-78"/>
              </a:rPr>
              <a:t>   peritonitis</a:t>
            </a:r>
          </a:p>
          <a:p>
            <a:pPr>
              <a:buFont typeface="Wingdings" panose="05000000000000000000" pitchFamily="2" charset="2"/>
              <a:buChar char="§"/>
            </a:pPr>
            <a:r>
              <a:rPr lang="en-US" dirty="0">
                <a:latin typeface="Andalus" panose="02020603050405020304" pitchFamily="18" charset="-78"/>
                <a:cs typeface="Andalus" panose="02020603050405020304" pitchFamily="18" charset="-78"/>
              </a:rPr>
              <a:t> </a:t>
            </a:r>
            <a:r>
              <a:rPr lang="en-US" dirty="0" smtClean="0">
                <a:latin typeface="Andalus" panose="02020603050405020304" pitchFamily="18" charset="-78"/>
                <a:cs typeface="Andalus" panose="02020603050405020304" pitchFamily="18" charset="-78"/>
              </a:rPr>
              <a:t>   morbid obesity</a:t>
            </a:r>
          </a:p>
          <a:p>
            <a:pPr>
              <a:buFont typeface="Wingdings" panose="05000000000000000000" pitchFamily="2" charset="2"/>
              <a:buChar char="§"/>
            </a:pPr>
            <a:r>
              <a:rPr lang="en-US" dirty="0">
                <a:latin typeface="Andalus" panose="02020603050405020304" pitchFamily="18" charset="-78"/>
                <a:cs typeface="Andalus" panose="02020603050405020304" pitchFamily="18" charset="-78"/>
              </a:rPr>
              <a:t> </a:t>
            </a:r>
            <a:r>
              <a:rPr lang="en-US" dirty="0" smtClean="0">
                <a:latin typeface="Andalus" panose="02020603050405020304" pitchFamily="18" charset="-78"/>
                <a:cs typeface="Andalus" panose="02020603050405020304" pitchFamily="18" charset="-78"/>
              </a:rPr>
              <a:t>   in </a:t>
            </a:r>
            <a:r>
              <a:rPr lang="en-US" dirty="0">
                <a:latin typeface="Andalus" panose="02020603050405020304" pitchFamily="18" charset="-78"/>
                <a:cs typeface="Andalus" panose="02020603050405020304" pitchFamily="18" charset="-78"/>
              </a:rPr>
              <a:t>preemies </a:t>
            </a:r>
            <a:r>
              <a:rPr lang="en-US" dirty="0" smtClean="0">
                <a:latin typeface="Andalus" panose="02020603050405020304" pitchFamily="18" charset="-78"/>
                <a:cs typeface="Andalus" panose="02020603050405020304" pitchFamily="18" charset="-78"/>
              </a:rPr>
              <a:t>&gt;&gt;&gt; NEC </a:t>
            </a:r>
            <a:r>
              <a:rPr lang="en-US" dirty="0">
                <a:latin typeface="Andalus" panose="02020603050405020304" pitchFamily="18" charset="-78"/>
                <a:cs typeface="Andalus" panose="02020603050405020304" pitchFamily="18" charset="-78"/>
              </a:rPr>
              <a:t>and may not tolerate VP shunt.</a:t>
            </a:r>
          </a:p>
        </p:txBody>
      </p:sp>
    </p:spTree>
    <p:extLst>
      <p:ext uri="{BB962C8B-B14F-4D97-AF65-F5344CB8AC3E}">
        <p14:creationId xmlns:p14="http://schemas.microsoft.com/office/powerpoint/2010/main" val="2722835607"/>
      </p:ext>
    </p:extLst>
  </p:cSld>
  <p:clrMapOvr>
    <a:masterClrMapping/>
  </p:clrMapOvr>
  <mc:AlternateContent xmlns:mc="http://schemas.openxmlformats.org/markup-compatibility/2006" xmlns:p14="http://schemas.microsoft.com/office/powerpoint/2010/main">
    <mc:Choice Requires="p14">
      <p:transition spd="slow" p14:dur="2000" advTm="77720"/>
    </mc:Choice>
    <mc:Fallback xmlns="">
      <p:transition spd="slow" advTm="7772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About Your Ventriculoperitoneal (VP) Shunt Surgery | Memorial ...">
            <a:extLst>
              <a:ext uri="{FF2B5EF4-FFF2-40B4-BE49-F238E27FC236}">
                <a16:creationId xmlns:a16="http://schemas.microsoft.com/office/drawing/2014/main" id="{C7A45407-44C5-4B29-B0F5-D4B54F72BBAC}"/>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6903140" y="502024"/>
            <a:ext cx="4343399" cy="589877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Ventriculoperitoneal shunts">
            <a:extLst>
              <a:ext uri="{FF2B5EF4-FFF2-40B4-BE49-F238E27FC236}">
                <a16:creationId xmlns:a16="http://schemas.microsoft.com/office/drawing/2014/main" id="{9E45D8A3-8381-4B4E-9C86-F965BB498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626" y="755227"/>
            <a:ext cx="5913989" cy="4931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1825231"/>
      </p:ext>
    </p:extLst>
  </p:cSld>
  <p:clrMapOvr>
    <a:masterClrMapping/>
  </p:clrMapOvr>
  <mc:AlternateContent xmlns:mc="http://schemas.openxmlformats.org/markup-compatibility/2006" xmlns:p14="http://schemas.microsoft.com/office/powerpoint/2010/main">
    <mc:Choice Requires="p14">
      <p:transition spd="slow" p14:dur="2000" advTm="52201"/>
    </mc:Choice>
    <mc:Fallback xmlns="">
      <p:transition spd="slow" advTm="52201"/>
    </mc:Fallback>
  </mc:AlternateContent>
  <p:timing>
    <p:tnLst>
      <p:par>
        <p:cTn id="1" dur="indefinite" restart="never" nodeType="tmRoot"/>
      </p:par>
    </p:tnLst>
  </p:timing>
  <p:extLst mod="1">
    <p:ext uri="{3A86A75C-4F4B-4683-9AE1-C65F6400EC91}">
      <p14:laserTraceLst xmlns:p14="http://schemas.microsoft.com/office/powerpoint/2010/main">
        <p14:tracePtLst>
          <p14:tracePt t="2169" x="3009900" y="3975100"/>
          <p14:tracePt t="2200" x="2946400" y="4533900"/>
          <p14:tracePt t="2232" x="3060700" y="5181600"/>
          <p14:tracePt t="2263" x="3384550" y="5651500"/>
          <p14:tracePt t="2294" x="4159250" y="6165850"/>
          <p14:tracePt t="2326" x="5327650" y="6464300"/>
          <p14:tracePt t="2357" x="6534150" y="6451600"/>
          <p14:tracePt t="2388" x="7518400" y="6076950"/>
          <p14:tracePt t="2420" x="8108950" y="5632450"/>
          <p14:tracePt t="2451" x="8521700" y="5137150"/>
          <p14:tracePt t="2481" x="8807450" y="4749800"/>
          <p14:tracePt t="2513" x="8972550" y="4464050"/>
          <p14:tracePt t="2544" x="9080500" y="4248150"/>
          <p14:tracePt t="2575" x="9112250" y="4114800"/>
          <p14:tracePt t="2592" x="9144000" y="4006850"/>
          <p14:tracePt t="2622" x="9169400" y="3810000"/>
          <p14:tracePt t="2654" x="9163050" y="3600450"/>
          <p14:tracePt t="2685" x="9118600" y="3467100"/>
          <p14:tracePt t="2716" x="9112250" y="3390900"/>
          <p14:tracePt t="2748" x="9105900" y="3359150"/>
          <p14:tracePt t="2779" x="8978900" y="3244850"/>
          <p14:tracePt t="2810" x="8858250" y="3149600"/>
          <p14:tracePt t="3717" x="9048750" y="3111500"/>
          <p14:tracePt t="3748" x="9290050" y="3048000"/>
          <p14:tracePt t="3780" x="9474200" y="2965450"/>
          <p14:tracePt t="3811" x="9525000" y="2914650"/>
          <p14:tracePt t="3841" x="9531350" y="2819400"/>
          <p14:tracePt t="3873" x="9531350" y="2673350"/>
          <p14:tracePt t="3904" x="9518650" y="2533650"/>
          <p14:tracePt t="3920" x="9512300" y="2438400"/>
          <p14:tracePt t="3951" x="9493250" y="2286000"/>
          <p14:tracePt t="3981" x="9436100" y="2095500"/>
          <p14:tracePt t="4013" x="9359900" y="1949450"/>
          <p14:tracePt t="4044" x="9271000" y="1809750"/>
          <p14:tracePt t="4075" x="9010650" y="1689100"/>
          <p14:tracePt t="4107" x="8680450" y="1606550"/>
          <p14:tracePt t="4138" x="8343900" y="1549400"/>
          <p14:tracePt t="4169" x="7874000" y="1536700"/>
          <p14:tracePt t="4203" x="7385050" y="1536700"/>
          <p14:tracePt t="4233" x="6972300" y="1612900"/>
          <p14:tracePt t="4263" x="6667500" y="1733550"/>
          <p14:tracePt t="4295" x="6362700" y="1911350"/>
          <p14:tracePt t="4326" x="6172200" y="2120900"/>
          <p14:tracePt t="4357" x="6115050" y="2432050"/>
          <p14:tracePt t="4388" x="6146800" y="2825750"/>
          <p14:tracePt t="4420" x="6343650" y="3270250"/>
          <p14:tracePt t="4451" x="6604000" y="3695700"/>
          <p14:tracePt t="4482" x="6902450" y="4006850"/>
          <p14:tracePt t="4513" x="7181850" y="4146550"/>
          <p14:tracePt t="4544" x="7505700" y="4235450"/>
          <p14:tracePt t="4560" x="7683500" y="4260850"/>
          <p14:tracePt t="4591" x="7918450" y="4260850"/>
          <p14:tracePt t="4608" x="8045450" y="4260850"/>
          <p14:tracePt t="4638" x="8299450" y="4216400"/>
          <p14:tracePt t="4670" x="8509000" y="4140200"/>
          <p14:tracePt t="4701" x="8559800" y="4114800"/>
          <p14:tracePt t="8716" x="8623300" y="4267200"/>
          <p14:tracePt t="8748" x="8877300" y="4603750"/>
          <p14:tracePt t="8779" x="9086850" y="4768850"/>
          <p14:tracePt t="8810" x="9302750" y="4851400"/>
          <p14:tracePt t="8841" x="9467850" y="4857750"/>
          <p14:tracePt t="8872" x="9645650" y="4838700"/>
          <p14:tracePt t="8904" x="9817100" y="4756150"/>
          <p14:tracePt t="8936" x="10090150" y="4552950"/>
          <p14:tracePt t="8966" x="10280650" y="4267200"/>
          <p14:tracePt t="8997" x="10331450" y="4032250"/>
          <p14:tracePt t="9029" x="10280650" y="3765550"/>
          <p14:tracePt t="9060" x="10071100" y="3536950"/>
          <p14:tracePt t="9091" x="9956800" y="3454400"/>
          <p14:tracePt t="9123" x="9931400" y="3435350"/>
          <p14:tracePt t="9154" x="9886950" y="3403600"/>
          <p14:tracePt t="9185" x="9848850" y="3321050"/>
          <p14:tracePt t="9217" x="9791700" y="3117850"/>
          <p14:tracePt t="9248" x="9709150" y="2933700"/>
          <p14:tracePt t="9279" x="9601200" y="2654300"/>
          <p14:tracePt t="9311" x="9525000" y="2419350"/>
          <p14:tracePt t="9341" x="9486900" y="2292350"/>
          <p14:tracePt t="9372" x="9480550" y="2266950"/>
          <p14:tracePt t="9404" x="9474200" y="2260600"/>
          <p14:tracePt t="9435" x="9461500" y="2241550"/>
          <p14:tracePt t="9466" x="9404350" y="2165350"/>
          <p14:tracePt t="9498" x="9321800" y="2051050"/>
          <p14:tracePt t="9529" x="9232900" y="1905000"/>
          <p14:tracePt t="9560" x="9194800" y="1847850"/>
          <p14:tracePt t="9591" x="9163050" y="1797050"/>
          <p14:tracePt t="9622" x="9163050" y="1771650"/>
          <p14:tracePt t="9653" x="9156700" y="1733550"/>
          <p14:tracePt t="9685" x="9144000" y="1695450"/>
          <p14:tracePt t="9716" x="9124950" y="1670050"/>
          <p14:tracePt t="9747" x="9118600" y="1651000"/>
          <p14:tracePt t="9779" x="9112250" y="1644650"/>
          <p14:tracePt t="9810" x="9105900" y="1631950"/>
          <p14:tracePt t="10422" x="9099550" y="1612900"/>
          <p14:tracePt t="10451" x="9099550" y="1587500"/>
          <p14:tracePt t="10482" x="9086850" y="1536700"/>
          <p14:tracePt t="10513" x="9086850" y="1524000"/>
          <p14:tracePt t="10718" x="9080500" y="1492250"/>
          <p14:tracePt t="10748" x="9074150" y="1479550"/>
          <p14:tracePt t="10778" x="9074150" y="1473200"/>
          <p14:tracePt t="11061" x="9156700" y="1485900"/>
          <p14:tracePt t="11091" x="9258300" y="1517650"/>
          <p14:tracePt t="11122" x="9309100" y="1543050"/>
          <p14:tracePt t="11154" x="9334500" y="1549400"/>
          <p14:tracePt t="11185" x="9372600" y="1562100"/>
          <p14:tracePt t="11216" x="9467850" y="1593850"/>
          <p14:tracePt t="11247" x="9569450" y="1619250"/>
          <p14:tracePt t="11279" x="9664700" y="1644650"/>
          <p14:tracePt t="11310" x="9715500" y="1663700"/>
          <p14:tracePt t="11341" x="9747250" y="1670050"/>
          <p14:tracePt t="11373" x="9798050" y="1676400"/>
          <p14:tracePt t="11404" x="9880600" y="1689100"/>
          <p14:tracePt t="11435" x="9944100" y="1695450"/>
          <p14:tracePt t="11466" x="9988550" y="1701800"/>
          <p14:tracePt t="11497" x="10039350" y="1714500"/>
          <p14:tracePt t="11528" x="10058400" y="1714500"/>
          <p14:tracePt t="11560" x="10077450" y="1714500"/>
          <p14:tracePt t="11591" x="10096500" y="1720850"/>
          <p14:tracePt t="11622" x="10115550" y="1727200"/>
          <p14:tracePt t="11717" x="10128250" y="1733550"/>
          <p14:tracePt t="11748" x="10128250" y="1752600"/>
          <p14:tracePt t="11779" x="10140950" y="1790700"/>
          <p14:tracePt t="11810" x="10140950" y="1822450"/>
          <p14:tracePt t="11841" x="10147300" y="1854200"/>
          <p14:tracePt t="11872" x="10160000" y="1898650"/>
          <p14:tracePt t="11903" x="10166350" y="1936750"/>
          <p14:tracePt t="11935" x="10179050" y="1981200"/>
          <p14:tracePt t="11966" x="10191750" y="2032000"/>
          <p14:tracePt t="11997" x="10204450" y="2089150"/>
          <p14:tracePt t="12029" x="10223500" y="2152650"/>
          <p14:tracePt t="12060" x="10242550" y="2216150"/>
          <p14:tracePt t="12091" x="10267950" y="2305050"/>
          <p14:tracePt t="12123" x="10299700" y="2413000"/>
          <p14:tracePt t="12155" x="10331450" y="2520950"/>
          <p14:tracePt t="12185" x="10356850" y="2609850"/>
          <p14:tracePt t="12216" x="10382250" y="2698750"/>
          <p14:tracePt t="12247" x="10401300" y="2768600"/>
          <p14:tracePt t="12278" x="10445750" y="2895600"/>
          <p14:tracePt t="12310" x="10477500" y="2997200"/>
          <p14:tracePt t="12341" x="10509250" y="3111500"/>
          <p14:tracePt t="12372" x="10528300" y="3181350"/>
          <p14:tracePt t="12404" x="10541000" y="3244850"/>
          <p14:tracePt t="12435" x="10547350" y="3289300"/>
          <p14:tracePt t="12466" x="10547350" y="3295650"/>
          <p14:tracePt t="13001" x="10458450" y="3219450"/>
          <p14:tracePt t="13029" x="10337800" y="3105150"/>
          <p14:tracePt t="13061" x="10001250" y="2813050"/>
          <p14:tracePt t="13091" x="9690100" y="2552700"/>
          <p14:tracePt t="13122" x="9461500" y="2374900"/>
          <p14:tracePt t="13154" x="9309100" y="2266950"/>
          <p14:tracePt t="13185" x="9220200" y="2209800"/>
          <p14:tracePt t="13216" x="9163050" y="2178050"/>
          <p14:tracePt t="13248" x="9093200" y="2139950"/>
          <p14:tracePt t="13279" x="9048750" y="2095500"/>
          <p14:tracePt t="13310" x="8953500" y="2006600"/>
          <p14:tracePt t="13341" x="8820150" y="1905000"/>
          <p14:tracePt t="13372" x="8737600" y="1841500"/>
          <p14:tracePt t="13404" x="8712200" y="1822450"/>
          <p14:tracePt t="13436" x="8705850" y="1797050"/>
          <p14:tracePt t="13466" x="8693150" y="1778000"/>
          <p14:tracePt t="13497" x="8686800" y="1752600"/>
          <p14:tracePt t="13529" x="8680450" y="1746250"/>
          <p14:tracePt t="13623" x="8686800" y="1739900"/>
          <p14:tracePt t="13654" x="8737600" y="1733550"/>
          <p14:tracePt t="13685" x="8801100" y="1727200"/>
          <p14:tracePt t="13717" x="8839200" y="1720850"/>
          <p14:tracePt t="13747" x="8851900" y="1708150"/>
          <p14:tracePt t="13778" x="8870950" y="1695450"/>
          <p14:tracePt t="13810" x="8896350" y="1676400"/>
          <p14:tracePt t="13841" x="8915400" y="1644650"/>
          <p14:tracePt t="13872" x="8940800" y="1619250"/>
          <p14:tracePt t="13904" x="8959850" y="1562100"/>
          <p14:tracePt t="13935" x="8959850" y="1530350"/>
          <p14:tracePt t="13966" x="8959850" y="1492250"/>
          <p14:tracePt t="13998" x="8959850" y="1454150"/>
          <p14:tracePt t="14029" x="8959850" y="1409700"/>
          <p14:tracePt t="14060" x="8934450" y="1346200"/>
          <p14:tracePt t="14091" x="8902700" y="1289050"/>
          <p14:tracePt t="14122" x="8858250" y="1231900"/>
          <p14:tracePt t="14154" x="8807450" y="1193800"/>
          <p14:tracePt t="14185" x="8724900" y="1155700"/>
          <p14:tracePt t="14216" x="8616950" y="1117600"/>
          <p14:tracePt t="14247" x="8547100" y="1098550"/>
          <p14:tracePt t="14279" x="8489950" y="1079500"/>
          <p14:tracePt t="14310" x="8426450" y="1066800"/>
          <p14:tracePt t="14341" x="8362950" y="1054100"/>
          <p14:tracePt t="14373" x="8286750" y="1047750"/>
          <p14:tracePt t="14404" x="8223250" y="1047750"/>
          <p14:tracePt t="14435" x="8159750" y="1047750"/>
          <p14:tracePt t="14466" x="8083550" y="1047750"/>
          <p14:tracePt t="14497" x="8020050" y="1047750"/>
          <p14:tracePt t="14528" x="7969250" y="1066800"/>
          <p14:tracePt t="14560" x="7918450" y="1098550"/>
          <p14:tracePt t="14607" x="7899400" y="1123950"/>
          <p14:tracePt t="14622" x="7893050" y="1143000"/>
          <p14:tracePt t="14655" x="7886700" y="1206500"/>
          <p14:tracePt t="14685" x="7886700" y="1276350"/>
          <p14:tracePt t="14716" x="7893050" y="1346200"/>
          <p14:tracePt t="14748" x="7918450" y="1403350"/>
          <p14:tracePt t="14779" x="7956550" y="1441450"/>
          <p14:tracePt t="14810" x="8001000" y="1479550"/>
          <p14:tracePt t="14841" x="8064500" y="1517650"/>
          <p14:tracePt t="14872" x="8147050" y="1555750"/>
          <p14:tracePt t="14904" x="8216900" y="1587500"/>
          <p14:tracePt t="14935" x="8280400" y="1612900"/>
          <p14:tracePt t="14966" x="8324850" y="1612900"/>
          <p14:tracePt t="15013" x="8331200" y="1612900"/>
          <p14:tracePt t="15091" x="8280400" y="1625600"/>
          <p14:tracePt t="15123" x="8242300" y="1638300"/>
          <p14:tracePt t="15154" x="8242300" y="1644650"/>
          <p14:tracePt t="15201" x="8210550" y="1600200"/>
          <p14:tracePt t="15232" x="8172450" y="1498600"/>
          <p14:tracePt t="15263" x="8121650" y="1371600"/>
          <p14:tracePt t="15294" x="8102600" y="1308100"/>
          <p14:tracePt t="15325" x="8083550" y="1270000"/>
          <p14:tracePt t="15357" x="8077200" y="1250950"/>
          <p14:tracePt t="15388" x="8070850" y="1231900"/>
          <p14:tracePt t="15419" x="8058150" y="1219200"/>
          <p14:tracePt t="15451" x="8051800" y="1200150"/>
          <p14:tracePt t="15482" x="8045450" y="1187450"/>
          <p14:tracePt t="15513" x="8032750" y="1174750"/>
          <p14:tracePt t="15560" x="8026400" y="1162050"/>
          <p14:tracePt t="15591" x="8013700" y="1149350"/>
          <p14:tracePt t="15622" x="8007350" y="1143000"/>
          <p14:tracePt t="15653" x="8001000" y="1136650"/>
          <p14:tracePt t="15685" x="7975600" y="1130300"/>
          <p14:tracePt t="15716" x="7956550" y="1123950"/>
          <p14:tracePt t="15747" x="7918450" y="1123950"/>
          <p14:tracePt t="15779" x="7899400" y="1117600"/>
          <p14:tracePt t="15810" x="7867650" y="1111250"/>
          <p14:tracePt t="15841" x="7835900" y="1111250"/>
          <p14:tracePt t="15873" x="7797800" y="1098550"/>
          <p14:tracePt t="15904" x="7772400" y="1098550"/>
          <p14:tracePt t="15935" x="7753350" y="1092200"/>
          <p14:tracePt t="15966" x="7727950" y="1079500"/>
          <p14:tracePt t="15997" x="7689850" y="1073150"/>
          <p14:tracePt t="16028" x="7651750" y="1060450"/>
          <p14:tracePt t="16060" x="7575550" y="1035050"/>
          <p14:tracePt t="16091" x="7518400" y="1022350"/>
          <p14:tracePt t="16122" x="7505700" y="1016000"/>
          <p14:tracePt t="16154" x="7486650" y="1016000"/>
          <p14:tracePt t="16185" x="7442200" y="1009650"/>
          <p14:tracePt t="16216" x="7397750" y="1003300"/>
          <p14:tracePt t="16248" x="7353300" y="996950"/>
          <p14:tracePt t="16279" x="7289800" y="996950"/>
          <p14:tracePt t="16310" x="7219950" y="996950"/>
          <p14:tracePt t="16341" x="7150100" y="996950"/>
          <p14:tracePt t="16372" x="7086600" y="996950"/>
          <p14:tracePt t="16404" x="7010400" y="1016000"/>
          <p14:tracePt t="16435" x="6927850" y="1035050"/>
          <p14:tracePt t="16466" x="6813550" y="1073150"/>
          <p14:tracePt t="16497" x="6750050" y="1117600"/>
          <p14:tracePt t="16529" x="6699250" y="1162050"/>
          <p14:tracePt t="16560" x="6661150" y="1219200"/>
          <p14:tracePt t="16576" x="6635750" y="1244600"/>
          <p14:tracePt t="16607" x="6616700" y="1308100"/>
          <p14:tracePt t="16623" x="6597650" y="1352550"/>
          <p14:tracePt t="16654" x="6584950" y="1428750"/>
          <p14:tracePt t="16685" x="6584950" y="1517650"/>
          <p14:tracePt t="16716" x="6610350" y="1600200"/>
          <p14:tracePt t="16747" x="6667500" y="1695450"/>
          <p14:tracePt t="16778" x="6718300" y="1778000"/>
          <p14:tracePt t="16810" x="6756400" y="1860550"/>
          <p14:tracePt t="16841" x="6775450" y="1930400"/>
          <p14:tracePt t="16872" x="6775450" y="2019300"/>
          <p14:tracePt t="16904" x="6743700" y="2139950"/>
          <p14:tracePt t="16935" x="6705600" y="2209800"/>
          <p14:tracePt t="16966" x="6629400" y="2311400"/>
          <p14:tracePt t="16998" x="6534150" y="2362200"/>
          <p14:tracePt t="17029" x="6445250" y="2400300"/>
          <p14:tracePt t="17060" x="6375400" y="2419350"/>
          <p14:tracePt t="17092" x="6286500" y="2438400"/>
          <p14:tracePt t="17123" x="6203950" y="2457450"/>
          <p14:tracePt t="17154" x="6146800" y="2476500"/>
          <p14:tracePt t="17185" x="6070600" y="2489200"/>
          <p14:tracePt t="17216" x="5949950" y="2508250"/>
          <p14:tracePt t="17247" x="5829300" y="2540000"/>
          <p14:tracePt t="17280" x="5721350" y="2584450"/>
          <p14:tracePt t="17310" x="5632450" y="2660650"/>
          <p14:tracePt t="17341" x="5581650" y="2736850"/>
          <p14:tracePt t="17373" x="5581650" y="2787650"/>
          <p14:tracePt t="17404" x="5607050" y="2832100"/>
          <p14:tracePt t="17435" x="5676900" y="2876550"/>
          <p14:tracePt t="17466" x="5778500" y="2921000"/>
          <p14:tracePt t="17497" x="5918200" y="3003550"/>
          <p14:tracePt t="17528" x="6064250" y="3086100"/>
          <p14:tracePt t="17560" x="6108700" y="3130550"/>
          <p14:tracePt t="17591" x="6146800" y="3162300"/>
          <p14:tracePt t="17622" x="6184900" y="3225800"/>
          <p14:tracePt t="17654" x="6242050" y="3308350"/>
          <p14:tracePt t="17685" x="6324600" y="3422650"/>
          <p14:tracePt t="17716" x="6388100" y="3517900"/>
          <p14:tracePt t="17748" x="6419850" y="3587750"/>
          <p14:tracePt t="17779" x="6426200" y="3632200"/>
          <p14:tracePt t="17810" x="6426200" y="3689350"/>
          <p14:tracePt t="17841" x="6426200" y="3746500"/>
          <p14:tracePt t="17872" x="6426200" y="3829050"/>
          <p14:tracePt t="17903" x="6426200" y="3911600"/>
          <p14:tracePt t="17935" x="6445250" y="4032250"/>
          <p14:tracePt t="17966" x="6489700" y="4133850"/>
          <p14:tracePt t="17998" x="6540500" y="4203700"/>
          <p14:tracePt t="18029" x="6604000" y="4273550"/>
          <p14:tracePt t="18060" x="6680200" y="4318000"/>
          <p14:tracePt t="18091" x="6788150" y="4362450"/>
          <p14:tracePt t="18123" x="6877050" y="4400550"/>
          <p14:tracePt t="18154" x="6985000" y="4451350"/>
          <p14:tracePt t="18185" x="7105650" y="4521200"/>
          <p14:tracePt t="18216" x="7239000" y="4603750"/>
          <p14:tracePt t="18247" x="7315200" y="4667250"/>
          <p14:tracePt t="18278" x="7435850" y="4768850"/>
          <p14:tracePt t="18310" x="7581900" y="4914900"/>
          <p14:tracePt t="18341" x="7715250" y="5054600"/>
          <p14:tracePt t="18372" x="7880350" y="5187950"/>
          <p14:tracePt t="18404" x="8032750" y="5308600"/>
          <p14:tracePt t="18435" x="8242300" y="5416550"/>
          <p14:tracePt t="18466" x="8502650" y="5499100"/>
          <p14:tracePt t="18498" x="8724900" y="5575300"/>
          <p14:tracePt t="18529" x="8909050" y="5632450"/>
          <p14:tracePt t="18560" x="9029700" y="5664200"/>
          <p14:tracePt t="18591" x="9169400" y="5676900"/>
          <p14:tracePt t="18622" x="9232900" y="5664200"/>
          <p14:tracePt t="18653" x="9340850" y="5632450"/>
          <p14:tracePt t="18685" x="9505950" y="5588000"/>
          <p14:tracePt t="18716" x="9632950" y="5524500"/>
          <p14:tracePt t="18747" x="9683750" y="5448300"/>
          <p14:tracePt t="18779" x="9734550" y="5334000"/>
          <p14:tracePt t="18810" x="9766300" y="5213350"/>
          <p14:tracePt t="18841" x="9791700" y="5099050"/>
          <p14:tracePt t="18873" x="9804400" y="4953000"/>
          <p14:tracePt t="18904" x="9804400" y="4813300"/>
          <p14:tracePt t="18935" x="9798050" y="4648200"/>
          <p14:tracePt t="18967" x="9721850" y="4451350"/>
          <p14:tracePt t="18997" x="9556750" y="4197350"/>
          <p14:tracePt t="19028" x="9353550" y="3956050"/>
          <p14:tracePt t="19060" x="9220200" y="3740150"/>
          <p14:tracePt t="19091" x="9144000" y="3549650"/>
          <p14:tracePt t="19122" x="9086850" y="3390900"/>
          <p14:tracePt t="19154" x="9042400" y="3225800"/>
          <p14:tracePt t="19185" x="8991600" y="3067050"/>
          <p14:tracePt t="19216" x="8940800" y="2940050"/>
          <p14:tracePt t="19248" x="8858250" y="2781300"/>
          <p14:tracePt t="19279" x="8820150" y="2673350"/>
          <p14:tracePt t="19310" x="8794750" y="2590800"/>
          <p14:tracePt t="19341" x="8769350" y="2508250"/>
          <p14:tracePt t="19372" x="8712200" y="2419350"/>
          <p14:tracePt t="19403" x="8642350" y="2343150"/>
          <p14:tracePt t="19436" x="8559800" y="2298700"/>
          <p14:tracePt t="19466" x="8458200" y="2260600"/>
          <p14:tracePt t="19497" x="8343900" y="2247900"/>
          <p14:tracePt t="19529" x="8267700" y="2247900"/>
          <p14:tracePt t="19560" x="8229600" y="2247900"/>
          <p14:tracePt t="19576" x="8210550" y="2254250"/>
          <p14:tracePt t="19591" x="8197850" y="2254250"/>
          <p14:tracePt t="19623" x="8185150" y="2260600"/>
          <p14:tracePt t="19654" x="8178800" y="2260600"/>
          <p14:tracePt t="19779" x="8223250" y="2260600"/>
          <p14:tracePt t="19810" x="8293100" y="2254250"/>
          <p14:tracePt t="19841" x="8375650" y="2254250"/>
          <p14:tracePt t="19872" x="8432800" y="2266950"/>
          <p14:tracePt t="19904" x="8470900" y="2286000"/>
          <p14:tracePt t="19935" x="8509000" y="2305050"/>
          <p14:tracePt t="19966" x="8553450" y="2336800"/>
          <p14:tracePt t="19998" x="8610600" y="2400300"/>
          <p14:tracePt t="20029" x="8667750" y="2470150"/>
          <p14:tracePt t="20059" x="8731250" y="2565400"/>
          <p14:tracePt t="20091" x="8775700" y="2654300"/>
          <p14:tracePt t="20122" x="8813800" y="2781300"/>
          <p14:tracePt t="20154" x="8864600" y="2901950"/>
          <p14:tracePt t="20185" x="8890000" y="3003550"/>
          <p14:tracePt t="20216" x="8940800" y="3194050"/>
          <p14:tracePt t="20247" x="8978900" y="3333750"/>
          <p14:tracePt t="20279" x="9017000" y="3479800"/>
          <p14:tracePt t="20310" x="9061450" y="3632200"/>
          <p14:tracePt t="20341" x="9074150" y="3752850"/>
          <p14:tracePt t="20373" x="9099550" y="3930650"/>
          <p14:tracePt t="20404" x="9163050" y="4108450"/>
          <p14:tracePt t="20435" x="9251950" y="4311650"/>
          <p14:tracePt t="20467" x="9347200" y="4521200"/>
          <p14:tracePt t="20498" x="9417050" y="4743450"/>
          <p14:tracePt t="20528" x="9442450" y="4876800"/>
          <p14:tracePt t="20560" x="9467850" y="5022850"/>
          <p14:tracePt t="20591" x="9474200" y="5092700"/>
          <p14:tracePt t="20622" x="9480550" y="5156200"/>
          <p14:tracePt t="20654" x="9480550" y="5232400"/>
          <p14:tracePt t="20685" x="9474200" y="5295900"/>
          <p14:tracePt t="20716" x="9448800" y="5359400"/>
          <p14:tracePt t="20748" x="9442450" y="5384800"/>
          <p14:tracePt t="20795" x="9436100" y="5384800"/>
          <p14:tracePt t="20856" x="9429750" y="5397500"/>
          <p14:tracePt t="20888" x="9410700" y="5403850"/>
          <p14:tracePt t="20919" x="9385300" y="5403850"/>
          <p14:tracePt t="20950" x="9340850" y="5416550"/>
          <p14:tracePt t="20982" x="9277350" y="5422900"/>
          <p14:tracePt t="21013" x="9207500" y="5422900"/>
          <p14:tracePt t="21044" x="9156700" y="5422900"/>
          <p14:tracePt t="21076" x="9099550" y="5422900"/>
          <p14:tracePt t="21107" x="9017000" y="5422900"/>
          <p14:tracePt t="21124" x="8972550" y="5422900"/>
          <p14:tracePt t="21154" x="8877300" y="5422900"/>
          <p14:tracePt t="21185" x="8769350" y="5391150"/>
          <p14:tracePt t="21216" x="8655050" y="5353050"/>
          <p14:tracePt t="21247" x="8572500" y="5321300"/>
          <p14:tracePt t="21279" x="8528050" y="5295900"/>
          <p14:tracePt t="21310" x="8521700" y="5283200"/>
          <p14:tracePt t="21388" x="8515350" y="5270500"/>
          <p14:tracePt t="21419" x="8515350" y="5245100"/>
          <p14:tracePt t="21451" x="8515350" y="5226050"/>
          <p14:tracePt t="22625" x="8401050" y="5257800"/>
          <p14:tracePt t="22654" x="8318500" y="5270500"/>
          <p14:tracePt t="22685" x="8299450" y="5270500"/>
          <p14:tracePt t="22716" x="8280400" y="5264150"/>
          <p14:tracePt t="22748" x="8172450" y="5219700"/>
          <p14:tracePt t="22778" x="8026400" y="5168900"/>
          <p14:tracePt t="22810" x="7937500" y="5143500"/>
          <p14:tracePt t="22841" x="7899400" y="5124450"/>
          <p14:tracePt t="22872" x="7893050" y="5118100"/>
          <p14:tracePt t="22919" x="7886700" y="5111750"/>
          <p14:tracePt t="22951" x="7842250" y="5022850"/>
          <p14:tracePt t="22982" x="7702550" y="4781550"/>
          <p14:tracePt t="23013" x="7270750" y="4197350"/>
          <p14:tracePt t="23045" x="6705600" y="3492500"/>
          <p14:tracePt t="23075" x="6242050" y="3022600"/>
          <p14:tracePt t="23106" x="5905500" y="2749550"/>
          <p14:tracePt t="23123" x="5791200" y="2660650"/>
          <p14:tracePt t="23153" x="5645150" y="2565400"/>
          <p14:tracePt t="23185" x="5524500" y="2508250"/>
          <p14:tracePt t="23216" x="5346700" y="2425700"/>
          <p14:tracePt t="23247" x="5213350" y="2343150"/>
          <p14:tracePt t="23279" x="4972050" y="2146300"/>
          <p14:tracePt t="23310" x="4635500" y="1860550"/>
          <p14:tracePt t="23341" x="4318000" y="1619250"/>
          <p14:tracePt t="23373" x="4203700" y="1473200"/>
          <p14:tracePt t="23404" x="4140200" y="1339850"/>
          <p14:tracePt t="23435" x="4064000" y="1231900"/>
          <p14:tracePt t="23467" x="4000500" y="1136650"/>
          <p14:tracePt t="23497" x="3924300" y="1003300"/>
          <p14:tracePt t="23529" x="3848100" y="869950"/>
          <p14:tracePt t="23560" x="3797300" y="781050"/>
          <p14:tracePt t="23591" x="3771900" y="742950"/>
          <p14:tracePt t="23622" x="3714750" y="692150"/>
          <p14:tracePt t="23654" x="3587750" y="641350"/>
          <p14:tracePt t="23685" x="3486150" y="609600"/>
          <p14:tracePt t="23716" x="3454400" y="603250"/>
          <p14:tracePt t="23748" x="3422650" y="596900"/>
          <p14:tracePt t="23779" x="3365500" y="584200"/>
          <p14:tracePt t="23809" x="3282950" y="577850"/>
          <p14:tracePt t="23841" x="3238500" y="577850"/>
          <p14:tracePt t="23872" x="3200400" y="590550"/>
          <p14:tracePt t="23903" x="3155950" y="628650"/>
          <p14:tracePt t="23935" x="3079750" y="679450"/>
          <p14:tracePt t="23966" x="3041650" y="704850"/>
          <p14:tracePt t="23997" x="3041650" y="711200"/>
          <p14:tracePt t="24029" x="3035300" y="704850"/>
          <p14:tracePt t="24060" x="3092450" y="742950"/>
          <p14:tracePt t="24091" x="3149600" y="793750"/>
          <p14:tracePt t="24264" x="3143250" y="755650"/>
          <p14:tracePt t="24310" x="3143250" y="749300"/>
          <p14:tracePt t="24341" x="3244850" y="749300"/>
          <p14:tracePt t="24372" x="3746500" y="749300"/>
          <p14:tracePt t="24404" x="4616450" y="819150"/>
          <p14:tracePt t="24435" x="5511800" y="946150"/>
          <p14:tracePt t="24466" x="6229350" y="1060450"/>
          <p14:tracePt t="24498" x="6883400" y="1149350"/>
          <p14:tracePt t="24529" x="7531100" y="1238250"/>
          <p14:tracePt t="24559" x="7727950" y="1270000"/>
          <p14:tracePt t="24591" x="7975600" y="1314450"/>
          <p14:tracePt t="24622" x="8140700" y="1339850"/>
          <p14:tracePt t="24653" x="8197850" y="1352550"/>
          <p14:tracePt t="24685" x="8299450" y="1358900"/>
          <p14:tracePt t="24716" x="8401050" y="1384300"/>
          <p14:tracePt t="24747" x="8667750" y="1454150"/>
          <p14:tracePt t="24779" x="9448800" y="1644650"/>
          <p14:tracePt t="24810" x="10013950" y="1733550"/>
          <p14:tracePt t="24841" x="10312400" y="1784350"/>
          <p14:tracePt t="24873" x="10515600" y="1797050"/>
          <p14:tracePt t="24904" x="10534650" y="1778000"/>
          <p14:tracePt t="24935" x="10534650" y="1733550"/>
          <p14:tracePt t="24967" x="10566400" y="1676400"/>
          <p14:tracePt t="24998" x="10591800" y="1619250"/>
          <p14:tracePt t="25028" x="10598150" y="1555750"/>
          <p14:tracePt t="25060" x="10591800" y="1492250"/>
          <p14:tracePt t="25091" x="10496550" y="1390650"/>
          <p14:tracePt t="25122" x="10356850" y="1327150"/>
          <p14:tracePt t="25154" x="10147300" y="1301750"/>
          <p14:tracePt t="25185" x="9931400" y="1301750"/>
          <p14:tracePt t="25216" x="9804400" y="1327150"/>
          <p14:tracePt t="25248" x="9645650" y="1397000"/>
          <p14:tracePt t="25279" x="9480550" y="1479550"/>
          <p14:tracePt t="25309" x="9328150" y="1574800"/>
          <p14:tracePt t="25341" x="9277350" y="1701800"/>
          <p14:tracePt t="25372" x="9271000" y="1885950"/>
          <p14:tracePt t="25403" x="9340850" y="2146300"/>
          <p14:tracePt t="25435" x="9467850" y="2463800"/>
          <p14:tracePt t="25466" x="9823450" y="2857500"/>
          <p14:tracePt t="25497" x="10115550" y="3124200"/>
          <p14:tracePt t="25529" x="10452100" y="3270250"/>
          <p14:tracePt t="25560" x="10852150" y="3352800"/>
          <p14:tracePt t="25591" x="11220450" y="3289300"/>
          <p14:tracePt t="25623" x="11372850" y="3105150"/>
          <p14:tracePt t="25654" x="11328400" y="2806700"/>
          <p14:tracePt t="25685" x="11118850" y="2571750"/>
          <p14:tracePt t="25716" x="10655300" y="2355850"/>
          <p14:tracePt t="25747" x="9880600" y="2063750"/>
          <p14:tracePt t="25778" x="8896350" y="1676400"/>
          <p14:tracePt t="25810" x="7962900" y="1308100"/>
          <p14:tracePt t="25841" x="7080250" y="1060450"/>
          <p14:tracePt t="25872" x="6292850" y="838200"/>
          <p14:tracePt t="25904" x="5651500" y="654050"/>
          <p14:tracePt t="25919" x="5530850" y="628650"/>
          <p14:tracePt t="25951" x="5194300" y="552450"/>
          <p14:tracePt t="25982" x="4902200" y="508000"/>
          <p14:tracePt t="26013" x="4819650" y="482600"/>
          <p14:tracePt t="26045" x="4813300" y="482600"/>
          <p14:tracePt t="26264" x="4794250" y="495300"/>
          <p14:tracePt t="26294" x="4749800" y="501650"/>
          <p14:tracePt t="26326" x="4660900" y="508000"/>
          <p14:tracePt t="26357" x="4578350" y="514350"/>
          <p14:tracePt t="26388" x="4502150" y="527050"/>
          <p14:tracePt t="26420" x="4451350" y="533400"/>
          <p14:tracePt t="26451" x="4400550" y="533400"/>
          <p14:tracePt t="26481" x="4387850" y="533400"/>
          <p14:tracePt t="26545" x="4343400" y="488950"/>
          <p14:tracePt t="26575" x="4286250" y="438150"/>
          <p14:tracePt t="26607" x="4102100" y="349250"/>
          <p14:tracePt t="26623" x="4025900" y="304800"/>
          <p14:tracePt t="26654" x="3898900" y="247650"/>
          <p14:tracePt t="26685" x="3790950" y="209550"/>
          <p14:tracePt t="26716" x="3657600" y="177800"/>
          <p14:tracePt t="26748" x="3530600" y="171450"/>
          <p14:tracePt t="26779" x="3448050" y="177800"/>
          <p14:tracePt t="26809" x="3321050" y="203200"/>
          <p14:tracePt t="26842" x="3194050" y="247650"/>
          <p14:tracePt t="26872" x="3149600" y="273050"/>
          <p14:tracePt t="26903" x="3143250" y="298450"/>
          <p14:tracePt t="26935" x="3136900" y="361950"/>
          <p14:tracePt t="26966" x="3124200" y="431800"/>
          <p14:tracePt t="26997" x="3111500" y="495300"/>
          <p14:tracePt t="27029" x="3105150" y="514350"/>
          <p14:tracePt t="27123" x="3098800" y="520700"/>
          <p14:tracePt t="27170" x="3028950" y="527050"/>
          <p14:tracePt t="27201" x="2882900" y="552450"/>
          <p14:tracePt t="27232" x="2768600" y="565150"/>
          <p14:tracePt t="27263" x="2673350" y="603250"/>
          <p14:tracePt t="27294" x="2609850" y="647700"/>
          <p14:tracePt t="27325" x="2584450" y="685800"/>
          <p14:tracePt t="27357" x="2552700" y="704850"/>
          <p14:tracePt t="27388" x="2444750" y="711200"/>
          <p14:tracePt t="27419" x="2273300" y="711200"/>
          <p14:tracePt t="27451" x="2216150" y="711200"/>
          <p14:tracePt t="27700" x="2311400" y="711200"/>
          <p14:tracePt t="27732" x="2425700" y="711200"/>
          <p14:tracePt t="27763" x="2432050" y="711200"/>
          <p14:tracePt t="27826" x="2457450" y="711200"/>
          <p14:tracePt t="27857" x="2527300" y="717550"/>
          <p14:tracePt t="27888" x="2559050" y="730250"/>
          <p14:tracePt t="27920" x="2571750" y="730250"/>
          <p14:tracePt t="27982" x="2590800" y="749300"/>
          <p14:tracePt t="28013" x="2616200" y="787400"/>
          <p14:tracePt t="28044" x="2628900" y="812800"/>
          <p14:tracePt t="28075" x="2635250" y="825500"/>
          <p14:tracePt t="28107" x="2635250" y="838200"/>
          <p14:tracePt t="28138" x="2635250" y="857250"/>
          <p14:tracePt t="28169" x="2635250" y="889000"/>
          <p14:tracePt t="28201" x="2635250" y="920750"/>
          <p14:tracePt t="28232" x="2635250" y="952500"/>
          <p14:tracePt t="28263" x="2622550" y="990600"/>
          <p14:tracePt t="28295" x="2622550" y="1009650"/>
          <p14:tracePt t="28811" x="2622550" y="1047750"/>
          <p14:tracePt t="28841" x="2647950" y="1104900"/>
          <p14:tracePt t="28872" x="2660650" y="1149350"/>
          <p14:tracePt t="28904" x="2667000" y="1174750"/>
          <p14:tracePt t="28919" x="2667000" y="1181100"/>
          <p14:tracePt t="28951" x="2660650" y="1206500"/>
          <p14:tracePt t="28982" x="2635250" y="1244600"/>
          <p14:tracePt t="29013" x="2622550" y="1263650"/>
          <p14:tracePt t="29045" x="2622550" y="1276350"/>
          <p14:tracePt t="29076" x="2616200" y="1276350"/>
          <p14:tracePt t="29122" x="2616200" y="1282700"/>
          <p14:tracePt t="29311" x="2717800" y="1390650"/>
          <p14:tracePt t="29341" x="3238500" y="1619250"/>
          <p14:tracePt t="29373" x="4235450" y="1968500"/>
          <p14:tracePt t="29404" x="5334000" y="2190750"/>
          <p14:tracePt t="29435" x="6324600" y="2228850"/>
          <p14:tracePt t="29466" x="6877050" y="2165350"/>
          <p14:tracePt t="29497" x="7042150" y="2025650"/>
          <p14:tracePt t="29528" x="7118350" y="1924050"/>
          <p14:tracePt t="29560" x="7162800" y="1873250"/>
          <p14:tracePt t="29591" x="7181850" y="1847850"/>
          <p14:tracePt t="29622" x="7232650" y="1828800"/>
          <p14:tracePt t="29638" x="7308850" y="1790700"/>
          <p14:tracePt t="29669" x="7493000" y="1682750"/>
          <p14:tracePt t="29701" x="7727950" y="1631950"/>
          <p14:tracePt t="29732" x="8001000" y="1593850"/>
          <p14:tracePt t="29763" x="8121650" y="1574800"/>
          <p14:tracePt t="29795" x="8134350" y="1568450"/>
          <p14:tracePt t="29872" x="8178800" y="1536700"/>
          <p14:tracePt t="29903" x="8216900" y="1511300"/>
          <p14:tracePt t="30044" x="7766050" y="1670050"/>
          <p14:tracePt t="30076" x="6394450" y="2051050"/>
          <p14:tracePt t="30107" x="4870450" y="2476500"/>
          <p14:tracePt t="30138" x="4006850" y="2724150"/>
          <p14:tracePt t="30170" x="3778250" y="2787650"/>
          <p14:tracePt t="30200" x="3765550" y="2800350"/>
          <p14:tracePt t="30310" x="3714750" y="2711450"/>
          <p14:tracePt t="30341" x="3638550" y="2527300"/>
          <p14:tracePt t="30372" x="3498850" y="2286000"/>
          <p14:tracePt t="30404" x="3333750" y="2139950"/>
          <p14:tracePt t="30435" x="3079750" y="2044700"/>
          <p14:tracePt t="30466" x="2889250" y="2006600"/>
          <p14:tracePt t="30498" x="2863850" y="2000250"/>
          <p14:tracePt t="30529" x="2813050" y="2000250"/>
          <p14:tracePt t="30559" x="2698750" y="1993900"/>
          <p14:tracePt t="30591" x="2540000" y="1962150"/>
          <p14:tracePt t="30622" x="2457450" y="1930400"/>
          <p14:tracePt t="30639" x="2451100" y="1930400"/>
          <p14:tracePt t="30686" x="2444750" y="1911350"/>
          <p14:tracePt t="30716" x="2444750" y="1898650"/>
          <p14:tracePt t="30747" x="2444750" y="1892300"/>
          <p14:tracePt t="30779" x="2444750" y="1885950"/>
          <p14:tracePt t="30857" x="2444750" y="1930400"/>
          <p14:tracePt t="30888" x="2463800" y="2000250"/>
          <p14:tracePt t="30920" x="2463800" y="2057400"/>
          <p14:tracePt t="30950" x="2463800" y="2120900"/>
          <p14:tracePt t="30981" x="2444750" y="2197100"/>
          <p14:tracePt t="31013" x="2406650" y="2317750"/>
          <p14:tracePt t="31044" x="2368550" y="2425700"/>
          <p14:tracePt t="31075" x="2368550" y="2533650"/>
          <p14:tracePt t="31107" x="2381250" y="2616200"/>
          <p14:tracePt t="31138" x="2406650" y="2692400"/>
          <p14:tracePt t="31169" x="2444750" y="2781300"/>
          <p14:tracePt t="31201" x="2489200" y="2895600"/>
          <p14:tracePt t="31232" x="2514600" y="3003550"/>
          <p14:tracePt t="31263" x="2546350" y="3143250"/>
          <p14:tracePt t="31295" x="2565400" y="3270250"/>
          <p14:tracePt t="31325" x="2590800" y="3454400"/>
          <p14:tracePt t="31356" x="2597150" y="3683000"/>
          <p14:tracePt t="31388" x="2597150" y="3867150"/>
          <p14:tracePt t="31419" x="2546350" y="4038600"/>
          <p14:tracePt t="31450" x="2470150" y="4210050"/>
          <p14:tracePt t="31482" x="2419350" y="4324350"/>
          <p14:tracePt t="31513" x="2355850" y="4470400"/>
          <p14:tracePt t="31544" x="2305050" y="4660900"/>
          <p14:tracePt t="31560" x="2286000" y="4737100"/>
          <p14:tracePt t="31591" x="2260600" y="4864100"/>
          <p14:tracePt t="31623" x="2241550" y="5060950"/>
          <p14:tracePt t="31638" x="2216150" y="5143500"/>
          <p14:tracePt t="31669" x="2203450" y="5257800"/>
          <p14:tracePt t="31700" x="2190750" y="5346700"/>
          <p14:tracePt t="31731" x="2127250" y="5454650"/>
          <p14:tracePt t="31763" x="2082800" y="5562600"/>
          <p14:tracePt t="31794" x="2044700" y="5670550"/>
          <p14:tracePt t="31825" x="2019300" y="5784850"/>
          <p14:tracePt t="31857" x="2019300" y="5930900"/>
          <p14:tracePt t="31888" x="2070100" y="6102350"/>
          <p14:tracePt t="31919" x="2127250" y="6242050"/>
          <p14:tracePt t="31951" x="2190750" y="6419850"/>
          <p14:tracePt t="31982" x="2273300" y="6553200"/>
          <p14:tracePt t="32013" x="2343150" y="6667500"/>
          <p14:tracePt t="32045" x="2387600" y="6762750"/>
          <p14:tracePt t="32075" x="2400300" y="6851650"/>
          <p14:tracePt t="32106" x="2266950" y="6851650"/>
          <p14:tracePt t="32138" x="2070100" y="6851650"/>
          <p14:tracePt t="32170" x="1917700" y="6851650"/>
          <p14:tracePt t="32200" x="1797050" y="6718300"/>
          <p14:tracePt t="32232" x="1765300" y="6375400"/>
          <p14:tracePt t="32247" x="1765300" y="6305550"/>
          <p14:tracePt t="32279" x="1765300" y="6108700"/>
          <p14:tracePt t="32310" x="1797050" y="5956300"/>
          <p14:tracePt t="32341" x="1905000" y="5721350"/>
          <p14:tracePt t="32373" x="2032000" y="5467350"/>
          <p14:tracePt t="32404" x="2165350" y="5295900"/>
          <p14:tracePt t="32435" x="2349500" y="5086350"/>
          <p14:tracePt t="32466" x="2476500" y="4889500"/>
          <p14:tracePt t="32497" x="2546350" y="4762500"/>
          <p14:tracePt t="32528" x="2559050" y="4730750"/>
          <p14:tracePt t="32638" x="2559050" y="4724400"/>
          <p14:tracePt t="33031" x="2762250" y="4445000"/>
          <p14:tracePt t="33060" x="3473450" y="3917950"/>
          <p14:tracePt t="33091" x="4914900" y="3378200"/>
          <p14:tracePt t="33123" x="7131050" y="2832100"/>
          <p14:tracePt t="33138" x="8216900" y="2660650"/>
          <p14:tracePt t="33170" x="9474200" y="2533650"/>
          <p14:tracePt t="33200" x="9594850" y="2533650"/>
          <p14:tracePt t="33373" x="9518650" y="2254250"/>
          <p14:tracePt t="33404" x="9398000" y="1803400"/>
          <p14:tracePt t="33435" x="9315450" y="1593850"/>
          <p14:tracePt t="33466" x="9315450" y="1562100"/>
          <p14:tracePt t="33498" x="9309100" y="1555750"/>
          <p14:tracePt t="33623" x="9245600" y="1504950"/>
          <p14:tracePt t="33639" x="9188450" y="1460500"/>
          <p14:tracePt t="33669" x="9156700" y="1447800"/>
          <p14:tracePt t="33857" x="9220200" y="1473200"/>
          <p14:tracePt t="33889" x="9290050" y="1504950"/>
          <p14:tracePt t="33919" x="9309100" y="1511300"/>
          <p14:tracePt t="33950" x="9353550" y="1536700"/>
          <p14:tracePt t="33981" x="9423400" y="1555750"/>
          <p14:tracePt t="34013" x="9563100" y="1600200"/>
          <p14:tracePt t="34044" x="9798050" y="1670050"/>
          <p14:tracePt t="34076" x="9988550" y="1720850"/>
          <p14:tracePt t="34107" x="10039350" y="1739900"/>
          <p14:tracePt t="34185" x="10064750" y="1752600"/>
          <p14:tracePt t="34217" x="10134600" y="1809750"/>
          <p14:tracePt t="34248" x="10198100" y="1860550"/>
          <p14:tracePt t="34279" x="10274300" y="1911350"/>
          <p14:tracePt t="34309" x="10274300" y="1936750"/>
          <p14:tracePt t="34341" x="10274300" y="1962150"/>
          <p14:tracePt t="34372" x="10280650" y="2019300"/>
          <p14:tracePt t="34403" x="10287000" y="2082800"/>
          <p14:tracePt t="34435" x="10306050" y="2165350"/>
          <p14:tracePt t="34466" x="10325100" y="2305050"/>
          <p14:tracePt t="34497" x="10337800" y="2413000"/>
          <p14:tracePt t="34529" x="10363200" y="2514600"/>
          <p14:tracePt t="34560" x="10363200" y="2565400"/>
          <p14:tracePt t="34592" x="10382250" y="2654300"/>
          <p14:tracePt t="34623" x="10394950" y="2736850"/>
          <p14:tracePt t="34639" x="10394950" y="2768600"/>
          <p14:tracePt t="34670" x="10394950" y="2825750"/>
          <p14:tracePt t="34700" x="10382250" y="2940050"/>
          <p14:tracePt t="34732" x="10382250" y="3041650"/>
          <p14:tracePt t="34763" x="10382250" y="3117850"/>
          <p14:tracePt t="34794" x="10394950" y="3175000"/>
          <p14:tracePt t="34826" x="10394950" y="3200400"/>
          <p14:tracePt t="34857" x="10401300" y="3213100"/>
          <p14:tracePt t="35826" x="10420350" y="3149600"/>
          <p14:tracePt t="35857" x="10433050" y="2965450"/>
          <p14:tracePt t="35889" x="10420350" y="2781300"/>
          <p14:tracePt t="35919" x="10382250" y="2673350"/>
          <p14:tracePt t="35950" x="10280650" y="2451100"/>
          <p14:tracePt t="35982" x="10128250" y="2260600"/>
          <p14:tracePt t="36013" x="9963150" y="2127250"/>
          <p14:tracePt t="36045" x="9899650" y="2076450"/>
          <p14:tracePt t="36076" x="9893300" y="2076450"/>
          <p14:tracePt t="36139" x="9893300" y="2070100"/>
          <p14:tracePt t="36170" x="9867900" y="2012950"/>
          <p14:tracePt t="36200" x="9829800" y="1949450"/>
          <p14:tracePt t="36232" x="9766300" y="1860550"/>
          <p14:tracePt t="36264" x="9715500" y="1784350"/>
          <p14:tracePt t="36295" x="9671050" y="1727200"/>
          <p14:tracePt t="36326" x="9594850" y="1682750"/>
          <p14:tracePt t="36357" x="9493250" y="1625600"/>
          <p14:tracePt t="36388" x="9347200" y="1562100"/>
          <p14:tracePt t="36420" x="9226550" y="1543050"/>
          <p14:tracePt t="36451" x="9213850" y="1536700"/>
          <p14:tracePt t="36639" x="9093200" y="1568450"/>
          <p14:tracePt t="36669" x="9010650" y="1574800"/>
          <p14:tracePt t="36701" x="8985250" y="1574800"/>
          <p14:tracePt t="36732" x="8985250" y="1568450"/>
          <p14:tracePt t="36763" x="8985250" y="1555750"/>
          <p14:tracePt t="36795" x="8985250" y="1524000"/>
          <p14:tracePt t="36826" x="8997950" y="1473200"/>
          <p14:tracePt t="36857" x="8997950" y="1397000"/>
          <p14:tracePt t="36889" x="8997950" y="1333500"/>
          <p14:tracePt t="36919" x="8978900" y="1276350"/>
          <p14:tracePt t="36950" x="8947150" y="1225550"/>
          <p14:tracePt t="36982" x="8915400" y="1181100"/>
          <p14:tracePt t="37013" x="8896350" y="1162050"/>
          <p14:tracePt t="37044" x="8851900" y="1143000"/>
          <p14:tracePt t="37076" x="8769350" y="1092200"/>
          <p14:tracePt t="37107" x="8705850" y="1066800"/>
          <p14:tracePt t="37138" x="8661400" y="1047750"/>
          <p14:tracePt t="37170" x="8636000" y="1041400"/>
          <p14:tracePt t="37201" x="8616950" y="1028700"/>
          <p14:tracePt t="37232" x="8585200" y="1022350"/>
          <p14:tracePt t="37264" x="8502650" y="1009650"/>
          <p14:tracePt t="37295" x="8451850" y="996950"/>
          <p14:tracePt t="37325" x="8432800" y="990600"/>
          <p14:tracePt t="37356" x="8382000" y="990600"/>
          <p14:tracePt t="37388" x="8337550" y="990600"/>
          <p14:tracePt t="37419" x="8293100" y="996950"/>
          <p14:tracePt t="37450" x="8248650" y="1009650"/>
          <p14:tracePt t="37482" x="8216900" y="1022350"/>
          <p14:tracePt t="37513" x="8204200" y="1041400"/>
          <p14:tracePt t="37544" x="8172450" y="1079500"/>
          <p14:tracePt t="37592" x="8166100" y="1098550"/>
          <p14:tracePt t="37623" x="8153400" y="1130300"/>
          <p14:tracePt t="37639" x="8147050" y="1149350"/>
          <p14:tracePt t="37670" x="8140700" y="1181100"/>
          <p14:tracePt t="37701" x="8140700" y="1231900"/>
          <p14:tracePt t="37732" x="8140700" y="1289050"/>
          <p14:tracePt t="37764" x="8147050" y="1352550"/>
          <p14:tracePt t="37794" x="8178800" y="1403350"/>
          <p14:tracePt t="37826" x="8204200" y="1454150"/>
          <p14:tracePt t="37857" x="8229600" y="1485900"/>
          <p14:tracePt t="37888" x="8248650" y="1504950"/>
          <p14:tracePt t="37905" x="8274050" y="1517650"/>
          <p14:tracePt t="37951" x="8312150" y="1536700"/>
          <p14:tracePt t="37982" x="8337550" y="1543050"/>
          <p14:tracePt t="38013" x="8350250" y="1543050"/>
          <p14:tracePt t="38044" x="8369300" y="1549400"/>
          <p14:tracePt t="38075" x="8432800" y="1568450"/>
          <p14:tracePt t="38107" x="8489950" y="1574800"/>
          <p14:tracePt t="38138" x="8502650" y="1574800"/>
          <p14:tracePt t="38170" x="8521700" y="1574800"/>
          <p14:tracePt t="38201" x="8559800" y="1574800"/>
          <p14:tracePt t="38232" x="8610600" y="1574800"/>
          <p14:tracePt t="38263" x="8648700" y="1574800"/>
          <p14:tracePt t="38295" x="8686800" y="1568450"/>
          <p14:tracePt t="38326" x="8718550" y="1549400"/>
          <p14:tracePt t="38357" x="8750300" y="1536700"/>
          <p14:tracePt t="38388" x="8775700" y="1517650"/>
          <p14:tracePt t="38419" x="8826500" y="1485900"/>
          <p14:tracePt t="38450" x="8864600" y="1428750"/>
          <p14:tracePt t="38482" x="8883650" y="1352550"/>
          <p14:tracePt t="38513" x="8883650" y="1270000"/>
          <p14:tracePt t="38544" x="8870950" y="1193800"/>
          <p14:tracePt t="38576" x="8820150" y="1104900"/>
          <p14:tracePt t="38607" x="8775700" y="1054100"/>
          <p14:tracePt t="38638" x="8750300" y="1028700"/>
          <p14:tracePt t="38670" x="8724900" y="1009650"/>
          <p14:tracePt t="38701" x="8693150" y="990600"/>
          <p14:tracePt t="38732" x="8648700" y="965200"/>
          <p14:tracePt t="38764" x="8610600" y="958850"/>
          <p14:tracePt t="38794" x="8578850" y="952500"/>
          <p14:tracePt t="38825" x="8534400" y="952500"/>
          <p14:tracePt t="38857" x="8451850" y="952500"/>
          <p14:tracePt t="38889" x="8369300" y="984250"/>
          <p14:tracePt t="38919" x="8324850" y="1016000"/>
          <p14:tracePt t="38951" x="8280400" y="1092200"/>
          <p14:tracePt t="38982" x="8235950" y="1193800"/>
          <p14:tracePt t="39013" x="8229600" y="1295400"/>
          <p14:tracePt t="39045" x="8261350" y="1390650"/>
          <p14:tracePt t="39076" x="8350250" y="1473200"/>
          <p14:tracePt t="39107" x="8445500" y="1498600"/>
          <p14:tracePt t="39139" x="8547100" y="1498600"/>
          <p14:tracePt t="39170" x="8674100" y="1498600"/>
          <p14:tracePt t="39201" x="8731250" y="1473200"/>
          <p14:tracePt t="39232" x="8782050" y="1441450"/>
          <p14:tracePt t="39263" x="8794750" y="1428750"/>
          <p14:tracePt t="39295" x="8794750" y="1422400"/>
          <p14:tracePt t="39373" x="8801100" y="1416050"/>
          <p14:tracePt t="39404" x="8896350" y="1416050"/>
          <p14:tracePt t="39435" x="9036050" y="1422400"/>
          <p14:tracePt t="39467" x="9099550" y="1435100"/>
          <p14:tracePt t="39498" x="9124950" y="1435100"/>
          <p14:tracePt t="39545" x="9137650" y="1441450"/>
          <p14:tracePt t="39575" x="9169400" y="1447800"/>
          <p14:tracePt t="39607" x="9271000" y="1479550"/>
          <p14:tracePt t="39638" x="9347200" y="1511300"/>
          <p14:tracePt t="39669" x="9404350" y="1524000"/>
          <p14:tracePt t="39701" x="9455150" y="1549400"/>
          <p14:tracePt t="39732" x="9537700" y="1587500"/>
          <p14:tracePt t="39763" x="9658350" y="1631950"/>
          <p14:tracePt t="39795" x="9791700" y="1676400"/>
          <p14:tracePt t="39826" x="9880600" y="1701800"/>
          <p14:tracePt t="39857" x="9906000" y="1714500"/>
          <p14:tracePt t="39888" x="9925050" y="1727200"/>
          <p14:tracePt t="39919" x="9944100" y="1739900"/>
          <p14:tracePt t="39950" x="9963150" y="1765300"/>
          <p14:tracePt t="39982" x="10007600" y="1822450"/>
          <p14:tracePt t="40013" x="10058400" y="1892300"/>
          <p14:tracePt t="40044" x="10109200" y="1993900"/>
          <p14:tracePt t="40076" x="10191750" y="2133600"/>
          <p14:tracePt t="40107" x="10287000" y="2286000"/>
          <p14:tracePt t="40138" x="10420350" y="2457450"/>
          <p14:tracePt t="40171" x="10572750" y="2660650"/>
          <p14:tracePt t="40201" x="10668000" y="2857500"/>
          <p14:tracePt t="40232" x="10693400" y="2978150"/>
          <p14:tracePt t="40263" x="10712450" y="3079750"/>
          <p14:tracePt t="40295" x="10712450" y="3111500"/>
          <p14:tracePt t="40325" x="10712450" y="3155950"/>
          <p14:tracePt t="40357" x="10718800" y="3175000"/>
          <p14:tracePt t="40513" x="10655300" y="3168650"/>
          <p14:tracePt t="40545" x="10553700" y="3117850"/>
          <p14:tracePt t="40576" x="10496550" y="3092450"/>
          <p14:tracePt t="40607" x="10477500" y="3079750"/>
          <p14:tracePt t="40748" x="10477500" y="3054350"/>
          <p14:tracePt t="40779" x="10477500" y="3016250"/>
          <p14:tracePt t="40810" x="10477500" y="2952750"/>
          <p14:tracePt t="40841" x="10464800" y="2882900"/>
          <p14:tracePt t="40873" x="10452100" y="2800350"/>
          <p14:tracePt t="40904" x="10439400" y="2743200"/>
          <p14:tracePt t="40935" x="10420350" y="2654300"/>
          <p14:tracePt t="40967" x="10375900" y="2552700"/>
          <p14:tracePt t="40998" x="10344150" y="2470150"/>
          <p14:tracePt t="41029" x="10274300" y="2368550"/>
          <p14:tracePt t="41060" x="10160000" y="2241550"/>
          <p14:tracePt t="41091" x="10058400" y="2139950"/>
          <p14:tracePt t="41122" x="9963150" y="2057400"/>
          <p14:tracePt t="41139" x="9912350" y="2012950"/>
          <p14:tracePt t="41170" x="9823450" y="1936750"/>
          <p14:tracePt t="41201" x="9766300" y="1885950"/>
          <p14:tracePt t="41232" x="9696450" y="1835150"/>
          <p14:tracePt t="41263" x="9652000" y="1797050"/>
          <p14:tracePt t="41295" x="9594850" y="1758950"/>
          <p14:tracePt t="41326" x="9531350" y="1708150"/>
          <p14:tracePt t="41357" x="9455150" y="1663700"/>
          <p14:tracePt t="41389" x="9334500" y="1600200"/>
          <p14:tracePt t="41419" x="9169400" y="1530350"/>
          <p14:tracePt t="41450" x="9067800" y="1498600"/>
          <p14:tracePt t="41482" x="9004300" y="1479550"/>
          <p14:tracePt t="41513" x="8934450" y="1460500"/>
          <p14:tracePt t="41545" x="8839200" y="1435100"/>
          <p14:tracePt t="41576" x="8750300" y="1409700"/>
          <p14:tracePt t="41607" x="8648700" y="1377950"/>
          <p14:tracePt t="41638" x="8540750" y="1352550"/>
          <p14:tracePt t="41670" x="8502650" y="1339850"/>
          <p14:tracePt t="41701" x="8477250" y="1327150"/>
          <p14:tracePt t="41732" x="8382000" y="1295400"/>
          <p14:tracePt t="41764" x="8305800" y="1276350"/>
          <p14:tracePt t="41794" x="8261350" y="1263650"/>
          <p14:tracePt t="41825" x="8204200" y="1244600"/>
          <p14:tracePt t="41857" x="8134350" y="1231900"/>
          <p14:tracePt t="41889" x="8083550" y="1219200"/>
          <p14:tracePt t="41919" x="8026400" y="1193800"/>
          <p14:tracePt t="41951" x="7943850" y="1174750"/>
          <p14:tracePt t="41982" x="7918450" y="1174750"/>
          <p14:tracePt t="42013" x="7918450" y="1168400"/>
          <p14:tracePt t="42045" x="7823200" y="1143000"/>
          <p14:tracePt t="42076" x="7702550" y="1104900"/>
          <p14:tracePt t="42107" x="7658100" y="1098550"/>
          <p14:tracePt t="42139" x="7639050" y="1092200"/>
          <p14:tracePt t="42170" x="7575550" y="1079500"/>
          <p14:tracePt t="42200" x="7429500" y="1060450"/>
          <p14:tracePt t="42232" x="7340600" y="1047750"/>
          <p14:tracePt t="42263" x="7334250" y="1047750"/>
          <p14:tracePt t="42310" x="7289800" y="1047750"/>
          <p14:tracePt t="42341" x="7245350" y="1041400"/>
          <p14:tracePt t="42373" x="7226300" y="1041400"/>
          <p14:tracePt t="42404" x="7181850" y="1047750"/>
          <p14:tracePt t="42435" x="6965950" y="1060450"/>
          <p14:tracePt t="42467" x="6788150" y="1079500"/>
          <p14:tracePt t="42498" x="6762750" y="1092200"/>
          <p14:tracePt t="42544" x="6756400" y="1098550"/>
          <p14:tracePt t="42716" x="6896100" y="1035050"/>
          <p14:tracePt t="42748" x="7213600" y="1003300"/>
          <p14:tracePt t="42779" x="7505700" y="1009650"/>
          <p14:tracePt t="42810" x="7569200" y="1028700"/>
          <p14:tracePt t="42842" x="7620000" y="1047750"/>
          <p14:tracePt t="42872" x="7715250" y="1079500"/>
          <p14:tracePt t="42903" x="7753350" y="1085850"/>
          <p14:tracePt t="42982" x="7759700" y="1079500"/>
          <p14:tracePt t="43013" x="7715250" y="1047750"/>
          <p14:tracePt t="43044" x="7645400" y="1022350"/>
          <p14:tracePt t="43076" x="7575550" y="1009650"/>
          <p14:tracePt t="43107" x="7518400" y="1009650"/>
          <p14:tracePt t="43138" x="7505700" y="1009650"/>
          <p14:tracePt t="43170" x="7493000" y="1009650"/>
          <p14:tracePt t="43201" x="7473950" y="1016000"/>
          <p14:tracePt t="43232" x="7454900" y="1016000"/>
          <p14:tracePt t="43263" x="7435850" y="1016000"/>
          <p14:tracePt t="43294" x="7397750" y="1016000"/>
          <p14:tracePt t="43325" x="7346950" y="1022350"/>
          <p14:tracePt t="43357" x="7302500" y="1022350"/>
          <p14:tracePt t="43388" x="7289800" y="1022350"/>
          <p14:tracePt t="43435" x="7283450" y="1022350"/>
          <p14:tracePt t="43466" x="7264400" y="1028700"/>
          <p14:tracePt t="43498" x="7232650" y="1028700"/>
          <p14:tracePt t="43529" x="7200900" y="1035050"/>
          <p14:tracePt t="43560" x="7188200" y="1041400"/>
          <p14:tracePt t="43592" x="7162800" y="1041400"/>
          <p14:tracePt t="43622" x="7143750" y="1054100"/>
          <p14:tracePt t="43639" x="7118350" y="1054100"/>
          <p14:tracePt t="43670" x="7086600" y="1066800"/>
          <p14:tracePt t="43700" x="7061200" y="1085850"/>
          <p14:tracePt t="43732" x="7042150" y="1092200"/>
          <p14:tracePt t="43763" x="7016750" y="1111250"/>
          <p14:tracePt t="43794" x="6997700" y="1123950"/>
          <p14:tracePt t="43826" x="6959600" y="1136650"/>
          <p14:tracePt t="43857" x="6940550" y="1155700"/>
          <p14:tracePt t="43888" x="6921500" y="1174750"/>
          <p14:tracePt t="43920" x="6845300" y="1219200"/>
          <p14:tracePt t="43951" x="6826250" y="1238250"/>
          <p14:tracePt t="43981" x="6813550" y="1270000"/>
          <p14:tracePt t="44013" x="6813550" y="1314450"/>
          <p14:tracePt t="44044" x="6813550" y="1390650"/>
          <p14:tracePt t="44075" x="6813550" y="1473200"/>
          <p14:tracePt t="44107" x="6813550" y="1536700"/>
          <p14:tracePt t="44138" x="6813550" y="1593850"/>
          <p14:tracePt t="44170" x="6813550" y="1631950"/>
          <p14:tracePt t="44201" x="6807200" y="1663700"/>
          <p14:tracePt t="44232" x="6800850" y="1708150"/>
          <p14:tracePt t="44263" x="6781800" y="1765300"/>
          <p14:tracePt t="44295" x="6750050" y="1866900"/>
          <p14:tracePt t="44326" x="6737350" y="1968500"/>
          <p14:tracePt t="44357" x="6724650" y="2082800"/>
          <p14:tracePt t="44388" x="6711950" y="2152650"/>
          <p14:tracePt t="44419" x="6711950" y="2178050"/>
          <p14:tracePt t="44450" x="6711950" y="2184400"/>
          <p14:tracePt t="44497" x="6711950" y="2190750"/>
          <p14:tracePt t="44529" x="6692900" y="2222500"/>
          <p14:tracePt t="44560" x="6673850" y="2247900"/>
          <p14:tracePt t="44591" x="6654800" y="2279650"/>
          <p14:tracePt t="44623" x="6610350" y="2311400"/>
          <p14:tracePt t="44654" x="6565900" y="2330450"/>
          <p14:tracePt t="44685" x="6534150" y="2349500"/>
          <p14:tracePt t="44717" x="6470650" y="2374900"/>
          <p14:tracePt t="44748" x="6413500" y="2393950"/>
          <p14:tracePt t="44778" x="6369050" y="2413000"/>
          <p14:tracePt t="44810" x="6330950" y="2425700"/>
          <p14:tracePt t="44841" x="6292850" y="2438400"/>
          <p14:tracePt t="44872" x="6273800" y="2444750"/>
          <p14:tracePt t="44904" x="6229350" y="2457450"/>
          <p14:tracePt t="44935" x="6203950" y="2463800"/>
          <p14:tracePt t="44966" x="6178550" y="2476500"/>
          <p14:tracePt t="44998" x="6146800" y="2489200"/>
          <p14:tracePt t="45029" x="6134100" y="2495550"/>
          <p14:tracePt t="45060" x="6108700" y="2508250"/>
          <p14:tracePt t="45092" x="6070600" y="2533650"/>
          <p14:tracePt t="45123" x="6038850" y="2559050"/>
          <p14:tracePt t="45154" x="6007100" y="2590800"/>
          <p14:tracePt t="45185" x="5981700" y="2622550"/>
          <p14:tracePt t="45216" x="5956300" y="2667000"/>
          <p14:tracePt t="45247" x="5949950" y="2698750"/>
          <p14:tracePt t="45279" x="5943600" y="2762250"/>
          <p14:tracePt t="45310" x="5943600" y="2819400"/>
          <p14:tracePt t="45341" x="5949950" y="2851150"/>
          <p14:tracePt t="45373" x="5962650" y="2863850"/>
          <p14:tracePt t="45404" x="5988050" y="2889250"/>
          <p14:tracePt t="45435" x="6051550" y="2921000"/>
          <p14:tracePt t="45467" x="6127750" y="2965450"/>
          <p14:tracePt t="45498" x="6191250" y="3016250"/>
          <p14:tracePt t="45528" x="6235700" y="3041650"/>
          <p14:tracePt t="45560" x="6254750" y="3067050"/>
          <p14:tracePt t="45591" x="6273800" y="3098800"/>
          <p14:tracePt t="45622" x="6318250" y="3168650"/>
          <p14:tracePt t="45654" x="6375400" y="3263900"/>
          <p14:tracePt t="45685" x="6445250" y="3384550"/>
          <p14:tracePt t="45716" x="6508750" y="3492500"/>
          <p14:tracePt t="45748" x="6540500" y="3581400"/>
          <p14:tracePt t="45779" x="6565900" y="3670300"/>
          <p14:tracePt t="45810" x="6591300" y="3784600"/>
          <p14:tracePt t="45842" x="6604000" y="3886200"/>
          <p14:tracePt t="45872" x="6642100" y="4006850"/>
          <p14:tracePt t="45903" x="6673850" y="4076700"/>
          <p14:tracePt t="45936" x="6711950" y="4165600"/>
          <p14:tracePt t="45966" x="6756400" y="4235450"/>
          <p14:tracePt t="45997" x="6794500" y="4292600"/>
          <p14:tracePt t="46029" x="6832600" y="4337050"/>
          <p14:tracePt t="46060" x="6870700" y="4387850"/>
          <p14:tracePt t="46091" x="6889750" y="4406900"/>
          <p14:tracePt t="46138" x="6896100" y="4419600"/>
          <p14:tracePt t="46155" x="6896100" y="4432300"/>
          <p14:tracePt t="46185" x="6915150" y="4457700"/>
          <p14:tracePt t="46217" x="6953250" y="4502150"/>
          <p14:tracePt t="46248" x="6985000" y="4540250"/>
          <p14:tracePt t="46278" x="7035800" y="4584700"/>
          <p14:tracePt t="46310" x="7073900" y="4622800"/>
          <p14:tracePt t="46341" x="7143750" y="4667250"/>
          <p14:tracePt t="46372" x="7245350" y="4724400"/>
          <p14:tracePt t="46404" x="7391400" y="4781550"/>
          <p14:tracePt t="46435" x="7594600" y="4832350"/>
          <p14:tracePt t="46466" x="7816850" y="4895850"/>
          <p14:tracePt t="46498" x="7950200" y="4946650"/>
          <p14:tracePt t="46529" x="8007350" y="4972050"/>
          <p14:tracePt t="46560" x="8077200" y="4991100"/>
          <p14:tracePt t="46592" x="8216900" y="5035550"/>
          <p14:tracePt t="46623" x="8356600" y="5086350"/>
          <p14:tracePt t="46654" x="8521700" y="5130800"/>
          <p14:tracePt t="46685" x="8661400" y="5162550"/>
          <p14:tracePt t="46716" x="8699500" y="5175250"/>
          <p14:tracePt t="46747" x="8731250" y="5181600"/>
          <p14:tracePt t="46779" x="8851900" y="5194300"/>
          <p14:tracePt t="46810" x="9010650" y="5219700"/>
          <p14:tracePt t="46841" x="9118600" y="5226050"/>
          <p14:tracePt t="46873" x="9201150" y="5226050"/>
          <p14:tracePt t="46904" x="9271000" y="5200650"/>
          <p14:tracePt t="46935" x="9347200" y="5162550"/>
          <p14:tracePt t="46967" x="9404350" y="5130800"/>
          <p14:tracePt t="46998" x="9461500" y="5092700"/>
          <p14:tracePt t="47028" x="9544050" y="5035550"/>
          <p14:tracePt t="47060" x="9620250" y="4965700"/>
          <p14:tracePt t="47091" x="9658350" y="4889500"/>
          <p14:tracePt t="47122" x="9696450" y="4819650"/>
          <p14:tracePt t="47154" x="9728200" y="4737100"/>
          <p14:tracePt t="47185" x="9728200" y="4673600"/>
          <p14:tracePt t="47216" x="9728200" y="4641850"/>
          <p14:tracePt t="47232" x="9728200" y="4616450"/>
          <p14:tracePt t="47295" x="9728200" y="4610100"/>
          <p14:tracePt t="47404" x="9728200" y="4597400"/>
          <p14:tracePt t="47450" x="9728200" y="4578350"/>
          <p14:tracePt t="47482" x="9721850" y="4572000"/>
          <p14:tracePt t="47513" x="9715500" y="4552950"/>
          <p14:tracePt t="47544" x="9702800" y="4514850"/>
          <p14:tracePt t="47576" x="9677400" y="4425950"/>
          <p14:tracePt t="47607" x="9652000" y="4368800"/>
          <p14:tracePt t="47638" x="9613900" y="4279900"/>
          <p14:tracePt t="47654" x="9594850" y="4229100"/>
          <p14:tracePt t="47685" x="9531350" y="4095750"/>
          <p14:tracePt t="47717" x="9486900" y="3987800"/>
          <p14:tracePt t="47747" x="9436100" y="3860800"/>
          <p14:tracePt t="47778" x="9372600" y="3695700"/>
          <p14:tracePt t="47810" x="9321800" y="3575050"/>
          <p14:tracePt t="47841" x="9277350" y="3473450"/>
          <p14:tracePt t="47872" x="9239250" y="3378200"/>
          <p14:tracePt t="47904" x="9207500" y="3321050"/>
          <p14:tracePt t="47935" x="9188450" y="3276600"/>
          <p14:tracePt t="47966" x="9169400" y="3219450"/>
          <p14:tracePt t="47998" x="9131300" y="3143250"/>
          <p14:tracePt t="48029" x="9055100" y="3016250"/>
          <p14:tracePt t="48060" x="8972550" y="2901950"/>
          <p14:tracePt t="48092" x="8877300" y="2755900"/>
          <p14:tracePt t="48123" x="8794750" y="2609850"/>
          <p14:tracePt t="48154" x="8718550" y="2489200"/>
          <p14:tracePt t="48186" x="8686800" y="2425700"/>
          <p14:tracePt t="48217" x="8667750" y="2368550"/>
          <p14:tracePt t="48247" x="8642350" y="2330450"/>
          <p14:tracePt t="48279" x="8610600" y="2286000"/>
          <p14:tracePt t="48310" x="8566150" y="2247900"/>
          <p14:tracePt t="48341" x="8521700" y="2209800"/>
          <p14:tracePt t="48373" x="8477250" y="2184400"/>
          <p14:tracePt t="48404" x="8451850" y="2184400"/>
          <p14:tracePt t="48435" x="8413750" y="2178050"/>
          <p14:tracePt t="48467" x="8343900" y="2171700"/>
          <p14:tracePt t="48498" x="8299450" y="2171700"/>
          <p14:tracePt t="48528" x="8274050" y="2178050"/>
          <p14:tracePt t="48561" x="8255000" y="2178050"/>
          <p14:tracePt t="48591" x="8248650" y="2184400"/>
          <p14:tracePt t="48622" x="8216900" y="2190750"/>
          <p14:tracePt t="48654" x="8191500" y="2190750"/>
          <p14:tracePt t="48701" x="8172450" y="2197100"/>
          <p14:tracePt t="48732" x="8102600" y="2209800"/>
          <p14:tracePt t="48763" x="8070850" y="2216150"/>
          <p14:tracePt t="48810" x="8064500" y="2222500"/>
          <p14:tracePt t="49077" x="8001000" y="2286000"/>
          <p14:tracePt t="49107" x="7575550" y="2635250"/>
          <p14:tracePt t="49138" x="6711950" y="3232150"/>
          <p14:tracePt t="49156" x="6210300" y="3600450"/>
          <p14:tracePt t="49185" x="5327650" y="4210050"/>
          <p14:tracePt t="49217" x="4838700" y="4616450"/>
          <p14:tracePt t="49248" x="4514850" y="4864100"/>
          <p14:tracePt t="49278" x="4267200" y="4984750"/>
          <p14:tracePt t="49310" x="4000500" y="5010150"/>
          <p14:tracePt t="49341" x="3587750" y="5010150"/>
          <p14:tracePt t="49372" x="3060700" y="4978400"/>
          <p14:tracePt t="49404" x="2730500" y="4845050"/>
          <p14:tracePt t="49435" x="2622550" y="4603750"/>
          <p14:tracePt t="49466" x="2609850" y="4298950"/>
          <p14:tracePt t="49498" x="2609850" y="3886200"/>
          <p14:tracePt t="49529" x="2609850" y="3619500"/>
          <p14:tracePt t="49560" x="2609850" y="3435350"/>
          <p14:tracePt t="49576" x="2635250" y="3302000"/>
          <p14:tracePt t="49606" x="2698750" y="3124200"/>
          <p14:tracePt t="49638" x="2743200" y="3003550"/>
          <p14:tracePt t="49654" x="2749550" y="2933700"/>
          <p14:tracePt t="49685" x="2749550" y="2819400"/>
          <p14:tracePt t="49716" x="2749550" y="2686050"/>
          <p14:tracePt t="49747" x="2749550" y="2603500"/>
          <p14:tracePt t="49826" x="2711450" y="2647950"/>
          <p14:tracePt t="49857" x="2590800" y="2921000"/>
          <p14:tracePt t="49888" x="2520950" y="3130550"/>
          <p14:tracePt t="49920" x="2476500" y="3308350"/>
          <p14:tracePt t="49951" x="2470150" y="3384550"/>
          <p14:tracePt t="49981" x="2482850" y="3473450"/>
          <p14:tracePt t="50013" x="2489200" y="3524250"/>
          <p14:tracePt t="50044" x="2489200" y="3619500"/>
          <p14:tracePt t="50075" x="2432050" y="3810000"/>
          <p14:tracePt t="50107" x="2362200" y="3987800"/>
          <p14:tracePt t="50138" x="2292350" y="4127500"/>
          <p14:tracePt t="50155" x="2260600" y="4191000"/>
          <p14:tracePt t="50185" x="2190750" y="4324350"/>
          <p14:tracePt t="50216" x="2114550" y="4508500"/>
          <p14:tracePt t="50232" x="2082800" y="4578350"/>
          <p14:tracePt t="50248" x="2076450" y="4610100"/>
          <p14:tracePt t="50279" x="2044700" y="4756150"/>
          <p14:tracePt t="50310" x="2032000" y="4927600"/>
          <p14:tracePt t="50342" x="2032000" y="5124450"/>
          <p14:tracePt t="50373" x="2032000" y="5270500"/>
          <p14:tracePt t="50403" x="2032000" y="5448300"/>
          <p14:tracePt t="50435" x="2057400" y="5683250"/>
          <p14:tracePt t="50466" x="2152650" y="5848350"/>
          <p14:tracePt t="50497" x="2241550" y="5988050"/>
          <p14:tracePt t="50529" x="2305050" y="6102350"/>
          <p14:tracePt t="50560" x="2336800" y="6191250"/>
          <p14:tracePt t="50576" x="2343150" y="6242050"/>
          <p14:tracePt t="50607" x="2362200" y="6305550"/>
          <p14:tracePt t="50638" x="2368550" y="6375400"/>
          <p14:tracePt t="50654" x="2368550" y="6400800"/>
          <p14:tracePt t="50685" x="2343150" y="6451600"/>
          <p14:tracePt t="50717" x="2292350" y="6496050"/>
          <p14:tracePt t="50748" x="2203450" y="6521450"/>
          <p14:tracePt t="50778" x="2133600" y="6534150"/>
          <p14:tracePt t="50810" x="2108200" y="6534150"/>
          <p14:tracePt t="50841" x="2044700" y="6534150"/>
          <p14:tracePt t="50872" x="1930400" y="6477000"/>
          <p14:tracePt t="50904" x="1866900" y="6413500"/>
          <p14:tracePt t="50936" x="1854200" y="6362700"/>
          <p14:tracePt t="50966" x="1854200" y="6343650"/>
        </p14:tracePtLst>
      </p14:laserTraceLst>
    </p:ext>
  </p:extLs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descr="Diagnostic imaging of ventriculoperitoneal shunt malfunctions and ...">
            <a:extLst>
              <a:ext uri="{FF2B5EF4-FFF2-40B4-BE49-F238E27FC236}">
                <a16:creationId xmlns:a16="http://schemas.microsoft.com/office/drawing/2014/main" id="{2F35CCC0-8EB0-41F2-A0BB-88768E718954}"/>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866900" y="795338"/>
            <a:ext cx="8428038" cy="5300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708157"/>
      </p:ext>
    </p:extLst>
  </p:cSld>
  <p:clrMapOvr>
    <a:masterClrMapping/>
  </p:clrMapOvr>
  <mc:AlternateContent xmlns:mc="http://schemas.openxmlformats.org/markup-compatibility/2006" xmlns:p14="http://schemas.microsoft.com/office/powerpoint/2010/main">
    <mc:Choice Requires="p14">
      <p:transition spd="slow" p14:dur="2000" advTm="64454"/>
    </mc:Choice>
    <mc:Fallback xmlns="">
      <p:transition spd="slow" advTm="64454"/>
    </mc:Fallback>
  </mc:AlternateContent>
  <p:timing>
    <p:tnLst>
      <p:par>
        <p:cTn id="1" dur="indefinite" restart="never" nodeType="tmRoot"/>
      </p:par>
    </p:tnLst>
  </p:timing>
  <p:extLst mod="1">
    <p:ext uri="{3A86A75C-4F4B-4683-9AE1-C65F6400EC91}">
      <p14:laserTraceLst xmlns:p14="http://schemas.microsoft.com/office/powerpoint/2010/main">
        <p14:tracePtLst>
          <p14:tracePt t="1531" x="2006600" y="6502400"/>
          <p14:tracePt t="1563" x="2203450" y="6565900"/>
          <p14:tracePt t="1593" x="2362200" y="6572250"/>
          <p14:tracePt t="1624" x="2463800" y="6559550"/>
          <p14:tracePt t="1656" x="2565400" y="6527800"/>
          <p14:tracePt t="1687" x="2730500" y="6432550"/>
          <p14:tracePt t="1718" x="2882900" y="6362700"/>
          <p14:tracePt t="1750" x="3206750" y="6172200"/>
          <p14:tracePt t="1781" x="3448050" y="5949950"/>
          <p14:tracePt t="1812" x="3505200" y="5867400"/>
          <p14:tracePt t="1844" x="3536950" y="5803900"/>
          <p14:tracePt t="1875" x="3594100" y="5695950"/>
          <p14:tracePt t="1906" x="3689350" y="5524500"/>
          <p14:tracePt t="1938" x="3797300" y="5283200"/>
          <p14:tracePt t="1968" x="3943350" y="5048250"/>
          <p14:tracePt t="1999" x="4089400" y="4794250"/>
          <p14:tracePt t="2031" x="4229100" y="4546600"/>
          <p14:tracePt t="2062" x="4248150" y="4502150"/>
          <p14:tracePt t="4205" x="4279900" y="4527550"/>
          <p14:tracePt t="4234" x="4337050" y="4559300"/>
          <p14:tracePt t="4265" x="4445000" y="4584700"/>
          <p14:tracePt t="4296" x="4540250" y="4597400"/>
          <p14:tracePt t="4328" x="4591050" y="4597400"/>
          <p14:tracePt t="4359" x="4667250" y="4565650"/>
          <p14:tracePt t="4375" x="4724400" y="4540250"/>
          <p14:tracePt t="4407" x="4813300" y="4489450"/>
          <p14:tracePt t="4437" x="4870450" y="4425950"/>
          <p14:tracePt t="4469" x="4927600" y="4279900"/>
          <p14:tracePt t="4500" x="4953000" y="4000500"/>
          <p14:tracePt t="4531" x="4902200" y="3746500"/>
          <p14:tracePt t="4563" x="4756150" y="3524250"/>
          <p14:tracePt t="4593" x="4546600" y="3327400"/>
          <p14:tracePt t="4624" x="4438650" y="3244850"/>
          <p14:tracePt t="4656" x="4432300" y="3244850"/>
          <p14:tracePt t="6172" x="4508500" y="3244850"/>
          <p14:tracePt t="6203" x="4603750" y="3168650"/>
          <p14:tracePt t="6234" x="4705350" y="3022600"/>
          <p14:tracePt t="6265" x="4730750" y="2933700"/>
          <p14:tracePt t="6297" x="4743450" y="2844800"/>
          <p14:tracePt t="6328" x="4743450" y="2762250"/>
          <p14:tracePt t="6359" x="4743450" y="2743200"/>
          <p14:tracePt t="6391" x="4743450" y="2730500"/>
          <p14:tracePt t="6799" x="4743450" y="2736850"/>
          <p14:tracePt t="6828" x="4749800" y="2743200"/>
          <p14:tracePt t="6906" x="4768850" y="2743200"/>
          <p14:tracePt t="6937" x="4806950" y="2717800"/>
          <p14:tracePt t="6968" x="4832350" y="2698750"/>
          <p14:tracePt t="7000" x="4845050" y="2686050"/>
          <p14:tracePt t="7047" x="4851400" y="2673350"/>
          <p14:tracePt t="7078" x="4851400" y="2660650"/>
          <p14:tracePt t="7188" x="4851400" y="2654300"/>
          <p14:tracePt t="7218" x="4851400" y="2635250"/>
          <p14:tracePt t="7249" x="4832350" y="2603500"/>
          <p14:tracePt t="7296" x="4826000" y="2603500"/>
          <p14:tracePt t="8235" x="4794250" y="2489200"/>
          <p14:tracePt t="8266" x="4730750" y="2413000"/>
          <p14:tracePt t="8297" x="4724400" y="2400300"/>
          <p14:tracePt t="10266" x="4718050" y="2374900"/>
          <p14:tracePt t="10296" x="4749800" y="2305050"/>
          <p14:tracePt t="10328" x="4781550" y="2120900"/>
          <p14:tracePt t="10359" x="4787900" y="1917700"/>
          <p14:tracePt t="10390" x="4787900" y="1803400"/>
          <p14:tracePt t="10422" x="4787900" y="1695450"/>
          <p14:tracePt t="10453" x="4775200" y="1644650"/>
          <p14:tracePt t="10470" x="4762500" y="1612900"/>
          <p14:tracePt t="10500" x="4692650" y="1530350"/>
          <p14:tracePt t="10530" x="4572000" y="1447800"/>
          <p14:tracePt t="10563" x="4425950" y="1371600"/>
          <p14:tracePt t="10593" x="4337050" y="1320800"/>
          <p14:tracePt t="10624" x="4203700" y="1270000"/>
          <p14:tracePt t="10656" x="4000500" y="1212850"/>
          <p14:tracePt t="10688" x="3714750" y="1136650"/>
          <p14:tracePt t="10718" x="3511550" y="1098550"/>
          <p14:tracePt t="10750" x="3314700" y="1092200"/>
          <p14:tracePt t="10781" x="3136900" y="1098550"/>
          <p14:tracePt t="10812" x="2901950" y="1219200"/>
          <p14:tracePt t="10844" x="2641600" y="1365250"/>
          <p14:tracePt t="10875" x="2425700" y="1492250"/>
          <p14:tracePt t="10906" x="2228850" y="1701800"/>
          <p14:tracePt t="10938" x="2032000" y="2082800"/>
          <p14:tracePt t="10969" x="1892300" y="2476500"/>
          <p14:tracePt t="10986" x="1866900" y="2635250"/>
          <p14:tracePt t="11015" x="1822450" y="3009900"/>
          <p14:tracePt t="11046" x="1822450" y="3327400"/>
          <p14:tracePt t="11078" x="1822450" y="3657600"/>
          <p14:tracePt t="11109" x="1822450" y="3860800"/>
          <p14:tracePt t="11140" x="1835150" y="4076700"/>
          <p14:tracePt t="11172" x="1879600" y="4318000"/>
          <p14:tracePt t="11203" x="1943100" y="4514850"/>
          <p14:tracePt t="11234" x="2032000" y="4648200"/>
          <p14:tracePt t="11266" x="2159000" y="4768850"/>
          <p14:tracePt t="11297" x="2305050" y="4870450"/>
          <p14:tracePt t="11328" x="2552700" y="4953000"/>
          <p14:tracePt t="11359" x="2876550" y="5041900"/>
          <p14:tracePt t="11390" x="3136900" y="5086350"/>
          <p14:tracePt t="11421" x="3467100" y="5130800"/>
          <p14:tracePt t="11453" x="3657600" y="5143500"/>
          <p14:tracePt t="11484" x="3689350" y="5143500"/>
          <p14:tracePt t="11531" x="3695700" y="5143500"/>
          <p14:tracePt t="11594" x="3721100" y="5118100"/>
          <p14:tracePt t="11625" x="3771900" y="5080000"/>
          <p14:tracePt t="11655" x="3784600" y="5060950"/>
          <p14:tracePt t="11970" x="3797300" y="5054600"/>
          <p14:tracePt t="11985" x="3803650" y="5041900"/>
          <p14:tracePt t="12015" x="3816350" y="5016500"/>
          <p14:tracePt t="12046" x="3822700" y="5003800"/>
          <p14:tracePt t="12078" x="3829050" y="4991100"/>
          <p14:tracePt t="12109" x="3854450" y="4927600"/>
          <p14:tracePt t="12140" x="3892550" y="4838700"/>
          <p14:tracePt t="12171" x="3911600" y="4787900"/>
          <p14:tracePt t="12203" x="3917950" y="4756150"/>
          <p14:tracePt t="12234" x="3937000" y="4699000"/>
          <p14:tracePt t="12265" x="3943350" y="4673600"/>
          <p14:tracePt t="12297" x="3943350" y="4654550"/>
          <p14:tracePt t="12328" x="3943350" y="4622800"/>
          <p14:tracePt t="12359" x="3943350" y="4578350"/>
          <p14:tracePt t="12390" x="3943350" y="4527550"/>
          <p14:tracePt t="12421" x="3943350" y="4489450"/>
          <p14:tracePt t="12452" x="3943350" y="4432300"/>
          <p14:tracePt t="12484" x="3943350" y="4387850"/>
          <p14:tracePt t="12515" x="3943350" y="4349750"/>
          <p14:tracePt t="12546" x="3943350" y="4324350"/>
          <p14:tracePt t="12578" x="3943350" y="4298950"/>
          <p14:tracePt t="12609" x="3943350" y="4279900"/>
          <p14:tracePt t="12672" x="3943350" y="4273550"/>
          <p14:tracePt t="12907" x="3949700" y="4260850"/>
          <p14:tracePt t="12968" x="3949700" y="4254500"/>
          <p14:tracePt t="13267" x="3968750" y="4254500"/>
          <p14:tracePt t="13296" x="4000500" y="4241800"/>
          <p14:tracePt t="13328" x="4006850" y="4241800"/>
          <p14:tracePt t="13359" x="4025900" y="4235450"/>
          <p14:tracePt t="13390" x="4044950" y="4229100"/>
          <p14:tracePt t="13422" x="4070350" y="4222750"/>
          <p14:tracePt t="13453" x="4089400" y="4216400"/>
          <p14:tracePt t="13484" x="4114800" y="4210050"/>
          <p14:tracePt t="13516" x="4146550" y="4197350"/>
          <p14:tracePt t="13547" x="4171950" y="4191000"/>
          <p14:tracePt t="13577" x="4184650" y="4191000"/>
          <p14:tracePt t="13624" x="4191000" y="4191000"/>
          <p14:tracePt t="13656" x="4197350" y="4184650"/>
          <p14:tracePt t="14251" x="4203700" y="4184650"/>
          <p14:tracePt t="14299" x="4235450" y="4165600"/>
          <p14:tracePt t="14328" x="4260850" y="4165600"/>
          <p14:tracePt t="14359" x="4267200" y="4159250"/>
          <p14:tracePt t="15641" x="4203700" y="4108450"/>
          <p14:tracePt t="15672" x="3898900" y="3981450"/>
          <p14:tracePt t="15703" x="3695700" y="3892550"/>
          <p14:tracePt t="15734" x="3632200" y="3835400"/>
          <p14:tracePt t="15766" x="3632200" y="3765550"/>
          <p14:tracePt t="15796" x="3632200" y="3613150"/>
          <p14:tracePt t="15827" x="3632200" y="3505200"/>
          <p14:tracePt t="15859" x="3632200" y="3435350"/>
          <p14:tracePt t="15890" x="3619500" y="3308350"/>
          <p14:tracePt t="15921" x="3575050" y="3181350"/>
          <p14:tracePt t="15953" x="3543300" y="3143250"/>
          <p14:tracePt t="15984" x="3498850" y="3124200"/>
          <p14:tracePt t="16015" x="3448050" y="3092450"/>
          <p14:tracePt t="16047" x="3371850" y="3048000"/>
          <p14:tracePt t="16078" x="3308350" y="2990850"/>
          <p14:tracePt t="16109" x="3257550" y="2921000"/>
          <p14:tracePt t="16140" x="3238500" y="2870200"/>
          <p14:tracePt t="16171" x="3219450" y="2800350"/>
          <p14:tracePt t="16202" x="3206750" y="2717800"/>
          <p14:tracePt t="16234" x="3200400" y="2660650"/>
          <p14:tracePt t="16265" x="3200400" y="2609850"/>
          <p14:tracePt t="16296" x="3200400" y="2578100"/>
          <p14:tracePt t="16343" x="3200400" y="2571750"/>
          <p14:tracePt t="16375" x="3200400" y="2559050"/>
          <p14:tracePt t="16406" x="3200400" y="2508250"/>
          <p14:tracePt t="16437" x="3187700" y="2482850"/>
          <p14:tracePt t="16469" x="3187700" y="2476500"/>
          <p14:tracePt t="16499" x="3175000" y="2451100"/>
          <p14:tracePt t="16530" x="3168650" y="2438400"/>
          <p14:tracePt t="16609" x="3162300" y="2432050"/>
          <p14:tracePt t="16640" x="3149600" y="2413000"/>
          <p14:tracePt t="16671" x="3143250" y="2400300"/>
          <p14:tracePt t="16703" x="3130550" y="2381250"/>
          <p14:tracePt t="16734" x="3117850" y="2362200"/>
          <p14:tracePt t="16765" x="3105150" y="2343150"/>
          <p14:tracePt t="16797" x="3098800" y="2330450"/>
          <p14:tracePt t="16828" x="3086100" y="2311400"/>
          <p14:tracePt t="16859" x="3073400" y="2298700"/>
          <p14:tracePt t="16891" x="3067050" y="2286000"/>
          <p14:tracePt t="16921" x="3060700" y="2273300"/>
          <p14:tracePt t="16952" x="3048000" y="2260600"/>
          <p14:tracePt t="17109" x="3028950" y="2235200"/>
          <p14:tracePt t="17141" x="3022600" y="2228850"/>
          <p14:tracePt t="17391" x="3028950" y="2260600"/>
          <p14:tracePt t="17437" x="3041650" y="2279650"/>
          <p14:tracePt t="17468" x="3054350" y="2292350"/>
          <p14:tracePt t="17500" x="3060700" y="2305050"/>
          <p14:tracePt t="17531" x="3073400" y="2324100"/>
          <p14:tracePt t="17562" x="3092450" y="2343150"/>
          <p14:tracePt t="17594" x="3105150" y="2368550"/>
          <p14:tracePt t="17625" x="3130550" y="2400300"/>
          <p14:tracePt t="17655" x="3162300" y="2432050"/>
          <p14:tracePt t="17688" x="3168650" y="2444750"/>
          <p14:tracePt t="17891" x="3124200" y="2393950"/>
          <p14:tracePt t="17922" x="3048000" y="2298700"/>
          <p14:tracePt t="17953" x="3028950" y="2260600"/>
          <p14:tracePt t="17984" x="3022600" y="2254250"/>
          <p14:tracePt t="18001" x="3022600" y="2247900"/>
          <p14:tracePt t="18030" x="3009900" y="2235200"/>
          <p14:tracePt t="18062" x="3003550" y="2222500"/>
          <p14:tracePt t="18093" x="2990850" y="2203450"/>
          <p14:tracePt t="18124" x="2984500" y="2197100"/>
          <p14:tracePt t="18282" x="2990850" y="2222500"/>
          <p14:tracePt t="18312" x="3022600" y="2260600"/>
          <p14:tracePt t="18344" x="3067050" y="2317750"/>
          <p14:tracePt t="18375" x="3098800" y="2362200"/>
          <p14:tracePt t="18405" x="3136900" y="2400300"/>
          <p14:tracePt t="18438" x="3136900" y="2406650"/>
          <p14:tracePt t="18609" x="3105150" y="2349500"/>
          <p14:tracePt t="18640" x="3028950" y="2254250"/>
          <p14:tracePt t="18672" x="2997200" y="2197100"/>
          <p14:tracePt t="18703" x="2990850" y="2190750"/>
          <p14:tracePt t="18828" x="3022600" y="2247900"/>
          <p14:tracePt t="18859" x="3111500" y="2324100"/>
          <p14:tracePt t="18890" x="3187700" y="2362200"/>
          <p14:tracePt t="18921" x="3200400" y="2374900"/>
          <p14:tracePt t="19547" x="3155950" y="2317750"/>
          <p14:tracePt t="19578" x="3067050" y="2254250"/>
          <p14:tracePt t="19609" x="3041650" y="2235200"/>
          <p14:tracePt t="19640" x="3035300" y="2228850"/>
          <p14:tracePt t="19703" x="3028950" y="2222500"/>
          <p14:tracePt t="19906" x="3035300" y="2273300"/>
          <p14:tracePt t="19938" x="3098800" y="2368550"/>
          <p14:tracePt t="19969" x="3130550" y="2413000"/>
          <p14:tracePt t="19999" x="3130550" y="2419350"/>
          <p14:tracePt t="20031" x="3143250" y="2438400"/>
          <p14:tracePt t="20062" x="3143250" y="2451100"/>
          <p14:tracePt t="20126" x="3149600" y="2451100"/>
          <p14:tracePt t="20235" x="3117850" y="2419350"/>
          <p14:tracePt t="20266" x="3086100" y="2381250"/>
          <p14:tracePt t="20297" x="3073400" y="2355850"/>
          <p14:tracePt t="20328" x="3067050" y="2343150"/>
          <p14:tracePt t="20359" x="3060700" y="2330450"/>
          <p14:tracePt t="20406" x="3054350" y="2324100"/>
          <p14:tracePt t="21876" x="3028950" y="2254250"/>
          <p14:tracePt t="21906" x="3016250" y="2241550"/>
          <p14:tracePt t="22062" x="3041650" y="2298700"/>
          <p14:tracePt t="22094" x="3092450" y="2362200"/>
          <p14:tracePt t="22124" x="3117850" y="2374900"/>
          <p14:tracePt t="22250" x="3054350" y="2279650"/>
          <p14:tracePt t="22281" x="2990850" y="2197100"/>
          <p14:tracePt t="22312" x="2978150" y="2184400"/>
          <p14:tracePt t="22501" x="3016250" y="2222500"/>
          <p14:tracePt t="22530" x="3041650" y="2241550"/>
          <p14:tracePt t="22562" x="3054350" y="2247900"/>
          <p14:tracePt t="22593" x="3060700" y="2254250"/>
          <p14:tracePt t="22751" x="3079750" y="2273300"/>
          <p14:tracePt t="22781" x="3086100" y="2286000"/>
          <p14:tracePt t="22812" x="3086100" y="2292350"/>
          <p14:tracePt t="22938" x="3067050" y="2273300"/>
          <p14:tracePt t="22968" x="3048000" y="2254250"/>
          <p14:tracePt t="23046" x="3048000" y="2247900"/>
          <p14:tracePt t="23078" x="3041650" y="2241550"/>
          <p14:tracePt t="23109" x="3041650" y="2228850"/>
          <p14:tracePt t="23140" x="3035300" y="2222500"/>
          <p14:tracePt t="23172" x="3035300" y="2209800"/>
          <p14:tracePt t="23501" x="3022600" y="2203450"/>
          <p14:tracePt t="23531" x="3009900" y="2197100"/>
          <p14:tracePt t="23579" x="2997200" y="2190750"/>
          <p14:tracePt t="23672" x="2990850" y="2190750"/>
          <p14:tracePt t="24001" x="2997200" y="2216150"/>
          <p14:tracePt t="24030" x="3009900" y="2228850"/>
          <p14:tracePt t="24062" x="3022600" y="2247900"/>
          <p14:tracePt t="24093" x="3028950" y="2266950"/>
          <p14:tracePt t="24124" x="3035300" y="2273300"/>
          <p14:tracePt t="24156" x="3041650" y="2292350"/>
          <p14:tracePt t="24187" x="3060700" y="2311400"/>
          <p14:tracePt t="24218" x="3079750" y="2336800"/>
          <p14:tracePt t="24250" x="3092450" y="2355850"/>
          <p14:tracePt t="24281" x="3098800" y="2368550"/>
          <p14:tracePt t="24312" x="3111500" y="2381250"/>
          <p14:tracePt t="24359" x="3130550" y="2393950"/>
          <p14:tracePt t="24390" x="3155950" y="2406650"/>
          <p14:tracePt t="24421" x="3168650" y="2413000"/>
          <p14:tracePt t="24452" x="3168650" y="2419350"/>
          <p14:tracePt t="24484" x="3175000" y="2419350"/>
          <p14:tracePt t="24531" x="3187700" y="2425700"/>
          <p14:tracePt t="24563" x="3200400" y="2438400"/>
          <p14:tracePt t="24594" x="3206750" y="2444750"/>
          <p14:tracePt t="24844" x="3111500" y="2362200"/>
          <p14:tracePt t="24874" x="3009900" y="2279650"/>
          <p14:tracePt t="24906" x="2997200" y="2266950"/>
          <p14:tracePt t="25876" x="2997200" y="2260600"/>
          <p14:tracePt t="25922" x="2997200" y="2254250"/>
          <p14:tracePt t="25952" x="2990850" y="2247900"/>
          <p14:tracePt t="26031" x="2984500" y="2241550"/>
          <p14:tracePt t="26109" x="2984500" y="2228850"/>
          <p14:tracePt t="26140" x="2984500" y="2216150"/>
          <p14:tracePt t="26394" x="2978150" y="2197100"/>
          <p14:tracePt t="26437" x="2971800" y="2190750"/>
          <p14:tracePt t="26468" x="2971800" y="2184400"/>
          <p14:tracePt t="26500" x="2959100" y="2171700"/>
          <p14:tracePt t="26515" x="2952750" y="2171700"/>
          <p14:tracePt t="26562" x="2952750" y="2165350"/>
          <p14:tracePt t="26594" x="2946400" y="2159000"/>
          <p14:tracePt t="26829" x="2933700" y="2139950"/>
          <p14:tracePt t="26859" x="2908300" y="2120900"/>
          <p14:tracePt t="26890" x="2895600" y="2108200"/>
          <p14:tracePt t="26937" x="2889250" y="2108200"/>
          <p14:tracePt t="26969" x="2882900" y="2101850"/>
          <p14:tracePt t="27015" x="2870200" y="2089150"/>
          <p14:tracePt t="27062" x="2857500" y="2082800"/>
          <p14:tracePt t="27093" x="2844800" y="2070100"/>
          <p14:tracePt t="27124" x="2832100" y="2057400"/>
          <p14:tracePt t="27156" x="2819400" y="2044700"/>
          <p14:tracePt t="27203" x="2800350" y="2025650"/>
          <p14:tracePt t="27234" x="2774950" y="2000250"/>
          <p14:tracePt t="27265" x="2768600" y="1993900"/>
          <p14:tracePt t="27297" x="2749550" y="1987550"/>
          <p14:tracePt t="27328" x="2730500" y="1968500"/>
          <p14:tracePt t="27359" x="2717800" y="1955800"/>
          <p14:tracePt t="27390" x="2698750" y="1943100"/>
          <p14:tracePt t="27421" x="2692400" y="1936750"/>
          <p14:tracePt t="27452" x="2679700" y="1917700"/>
          <p14:tracePt t="27484" x="2667000" y="1898650"/>
          <p14:tracePt t="27515" x="2654300" y="1885950"/>
          <p14:tracePt t="27547" x="2641600" y="1866900"/>
          <p14:tracePt t="27578" x="2628900" y="1854200"/>
          <p14:tracePt t="27625" x="2609850" y="1835150"/>
          <p14:tracePt t="27656" x="2584450" y="1797050"/>
          <p14:tracePt t="27687" x="2571750" y="1784350"/>
          <p14:tracePt t="27719" x="2546350" y="1765300"/>
          <p14:tracePt t="27749" x="2540000" y="1752600"/>
          <p14:tracePt t="27780" x="2520950" y="1746250"/>
          <p14:tracePt t="27812" x="2514600" y="1733550"/>
          <p14:tracePt t="27843" x="2495550" y="1720850"/>
          <p14:tracePt t="27874" x="2470150" y="1695450"/>
          <p14:tracePt t="28015" x="2463800" y="1695450"/>
          <p14:tracePt t="28062" x="2463800" y="1701800"/>
          <p14:tracePt t="28156" x="2400300" y="1612900"/>
          <p14:tracePt t="28188" x="2362200" y="1587500"/>
          <p14:tracePt t="28250" x="2355850" y="1581150"/>
          <p14:tracePt t="28281" x="2349500" y="1581150"/>
          <p14:tracePt t="28343" x="2343150" y="1568450"/>
          <p14:tracePt t="28375" x="2324100" y="1562100"/>
          <p14:tracePt t="28406" x="2286000" y="1530350"/>
          <p14:tracePt t="28437" x="2197100" y="1492250"/>
          <p14:tracePt t="28469" x="2101850" y="1454150"/>
          <p14:tracePt t="28499" x="2095500" y="1447800"/>
          <p14:tracePt t="29222" x="2108200" y="1447800"/>
          <p14:tracePt t="29250" x="2120900" y="1454150"/>
          <p14:tracePt t="29297" x="2139950" y="1460500"/>
          <p14:tracePt t="29327" x="2159000" y="1473200"/>
          <p14:tracePt t="29374" x="2171700" y="1473200"/>
          <p14:tracePt t="29406" x="2178050" y="1479550"/>
          <p14:tracePt t="29437" x="2184400" y="1485900"/>
          <p14:tracePt t="29468" x="2190750" y="1485900"/>
          <p14:tracePt t="29515" x="2197100" y="1492250"/>
          <p14:tracePt t="29549" x="2203450" y="1498600"/>
          <p14:tracePt t="29579" x="2216150" y="1511300"/>
          <p14:tracePt t="29611" x="2235200" y="1524000"/>
          <p14:tracePt t="29641" x="2254250" y="1530350"/>
          <p14:tracePt t="29671" x="2266950" y="1543050"/>
          <p14:tracePt t="29702" x="2286000" y="1555750"/>
          <p14:tracePt t="29734" x="2305050" y="1568450"/>
          <p14:tracePt t="29766" x="2330450" y="1581150"/>
          <p14:tracePt t="29796" x="2343150" y="1600200"/>
          <p14:tracePt t="29828" x="2362200" y="1612900"/>
          <p14:tracePt t="29859" x="2368550" y="1619250"/>
          <p14:tracePt t="29890" x="2374900" y="1625600"/>
          <p14:tracePt t="29922" x="2381250" y="1625600"/>
          <p14:tracePt t="29953" x="2387600" y="1638300"/>
          <p14:tracePt t="29984" x="2406650" y="1657350"/>
          <p14:tracePt t="30015" x="2419350" y="1670050"/>
          <p14:tracePt t="30046" x="2444750" y="1695450"/>
          <p14:tracePt t="30077" x="2470150" y="1720850"/>
          <p14:tracePt t="30109" x="2495550" y="1746250"/>
          <p14:tracePt t="30140" x="2514600" y="1778000"/>
          <p14:tracePt t="30171" x="2533650" y="1809750"/>
          <p14:tracePt t="30203" x="2559050" y="1847850"/>
          <p14:tracePt t="30234" x="2590800" y="1892300"/>
          <p14:tracePt t="30265" x="2622550" y="1924050"/>
          <p14:tracePt t="30297" x="2647950" y="1949450"/>
          <p14:tracePt t="30328" x="2698750" y="1993900"/>
          <p14:tracePt t="30359" x="2730500" y="2025650"/>
          <p14:tracePt t="30390" x="2774950" y="2089150"/>
          <p14:tracePt t="30421" x="2813050" y="2133600"/>
          <p14:tracePt t="30452" x="2844800" y="2178050"/>
          <p14:tracePt t="30484" x="2851150" y="2197100"/>
          <p14:tracePt t="30515" x="2882900" y="2228850"/>
          <p14:tracePt t="30546" x="2921000" y="2273300"/>
          <p14:tracePt t="30578" x="2959100" y="2298700"/>
          <p14:tracePt t="30609" x="2978150" y="2317750"/>
          <p14:tracePt t="30640" x="2997200" y="2336800"/>
          <p14:tracePt t="30672" x="3016250" y="2343150"/>
          <p14:tracePt t="30703" x="3041650" y="2349500"/>
          <p14:tracePt t="30734" x="3079750" y="2368550"/>
          <p14:tracePt t="30766" x="3117850" y="2381250"/>
          <p14:tracePt t="30799" x="3225800" y="2432050"/>
          <p14:tracePt t="30830" x="3346450" y="2489200"/>
          <p14:tracePt t="30859" x="3371850" y="2489200"/>
          <p14:tracePt t="30968" x="3124200" y="2355850"/>
          <p14:tracePt t="31000" x="2940050" y="2197100"/>
          <p14:tracePt t="31015" x="2927350" y="2171700"/>
          <p14:tracePt t="31047" x="2921000" y="2159000"/>
          <p14:tracePt t="31078" x="2914650" y="2139950"/>
          <p14:tracePt t="31109" x="2914650" y="2120900"/>
          <p14:tracePt t="31141" x="2908300" y="2108200"/>
          <p14:tracePt t="31172" x="2895600" y="2082800"/>
          <p14:tracePt t="31203" x="2851150" y="2006600"/>
          <p14:tracePt t="31235" x="2774950" y="1892300"/>
          <p14:tracePt t="31265" x="2717800" y="1816100"/>
          <p14:tracePt t="31296" x="2673350" y="1714500"/>
          <p14:tracePt t="31328" x="2622550" y="1638300"/>
          <p14:tracePt t="31359" x="2597150" y="1587500"/>
          <p14:tracePt t="31375" x="2590800" y="1574800"/>
          <p14:tracePt t="31406" x="2571750" y="1549400"/>
          <p14:tracePt t="31437" x="2565400" y="1530350"/>
          <p14:tracePt t="31469" x="2552700" y="1511300"/>
          <p14:tracePt t="31499" x="2546350" y="1504950"/>
          <p14:tracePt t="31546" x="2540000" y="1498600"/>
          <p14:tracePt t="31593" x="2527300" y="1485900"/>
          <p14:tracePt t="31624" x="2520950" y="1479550"/>
          <p14:tracePt t="31656" x="2514600" y="1479550"/>
          <p14:tracePt t="31718" x="2508250" y="1479550"/>
          <p14:tracePt t="32439" x="2508250" y="1517650"/>
          <p14:tracePt t="32468" x="2508250" y="1530350"/>
          <p14:tracePt t="32500" x="2508250" y="1543050"/>
          <p14:tracePt t="32531" x="2514600" y="1549400"/>
          <p14:tracePt t="33704" x="2552700" y="1593850"/>
          <p14:tracePt t="33734" x="2584450" y="1625600"/>
          <p14:tracePt t="33765" x="2622550" y="1682750"/>
          <p14:tracePt t="33796" x="2641600" y="1714500"/>
          <p14:tracePt t="33827" x="2660650" y="1739900"/>
          <p14:tracePt t="33859" x="2686050" y="1784350"/>
          <p14:tracePt t="33890" x="2711450" y="1828800"/>
          <p14:tracePt t="33921" x="2730500" y="1879600"/>
          <p14:tracePt t="33953" x="2774950" y="1949450"/>
          <p14:tracePt t="33984" x="2819400" y="2025650"/>
          <p14:tracePt t="34015" x="2851150" y="2070100"/>
          <p14:tracePt t="34031" x="2870200" y="2101850"/>
          <p14:tracePt t="34062" x="2889250" y="2133600"/>
          <p14:tracePt t="34094" x="2914650" y="2171700"/>
          <p14:tracePt t="34124" x="2933700" y="2197100"/>
          <p14:tracePt t="34155" x="2971800" y="2241550"/>
          <p14:tracePt t="34187" x="3035300" y="2298700"/>
          <p14:tracePt t="34218" x="3048000" y="2311400"/>
          <p14:tracePt t="34422" x="3136900" y="2336800"/>
          <p14:tracePt t="34453" x="3270250" y="2362200"/>
          <p14:tracePt t="34483" x="3371850" y="2368550"/>
          <p14:tracePt t="34515" x="3378200" y="2368550"/>
          <p14:tracePt t="34609" x="3390900" y="2368550"/>
          <p14:tracePt t="34640" x="3416300" y="2349500"/>
          <p14:tracePt t="34671" x="3473450" y="2311400"/>
          <p14:tracePt t="34703" x="3600450" y="2260600"/>
          <p14:tracePt t="34718" x="3632200" y="2235200"/>
          <p14:tracePt t="34750" x="3727450" y="2120900"/>
          <p14:tracePt t="34781" x="3784600" y="1949450"/>
          <p14:tracePt t="34812" x="3810000" y="1854200"/>
          <p14:tracePt t="34844" x="3848100" y="1752600"/>
          <p14:tracePt t="34874" x="3848100" y="1695450"/>
          <p14:tracePt t="34905" x="3848100" y="1631950"/>
          <p14:tracePt t="34937" x="3816350" y="1530350"/>
          <p14:tracePt t="34968" x="3721100" y="1422400"/>
          <p14:tracePt t="34999" x="3568700" y="1339850"/>
          <p14:tracePt t="35031" x="3429000" y="1301750"/>
          <p14:tracePt t="35062" x="3302000" y="1289050"/>
          <p14:tracePt t="35093" x="3149600" y="1289050"/>
          <p14:tracePt t="35125" x="3009900" y="1289050"/>
          <p14:tracePt t="35156" x="2927350" y="1301750"/>
          <p14:tracePt t="35187" x="2813050" y="1339850"/>
          <p14:tracePt t="35219" x="2698750" y="1416050"/>
          <p14:tracePt t="35249" x="2546350" y="1568450"/>
          <p14:tracePt t="35280" x="2387600" y="1797050"/>
          <p14:tracePt t="35312" x="2286000" y="1968500"/>
          <p14:tracePt t="35343" x="2216150" y="2165350"/>
          <p14:tracePt t="35374" x="2171700" y="2400300"/>
          <p14:tracePt t="35406" x="2152650" y="2857500"/>
          <p14:tracePt t="35437" x="2152650" y="3327400"/>
          <p14:tracePt t="35468" x="2209800" y="3905250"/>
          <p14:tracePt t="35500" x="2349500" y="4559300"/>
          <p14:tracePt t="35531" x="2603500" y="5111750"/>
          <p14:tracePt t="35562" x="2959100" y="5505450"/>
          <p14:tracePt t="35593" x="3282950" y="5759450"/>
          <p14:tracePt t="35624" x="3613150" y="5924550"/>
          <p14:tracePt t="35655" x="3924300" y="5969000"/>
          <p14:tracePt t="35687" x="4406900" y="5867400"/>
          <p14:tracePt t="35718" x="4749800" y="5651500"/>
          <p14:tracePt t="35749" x="5003800" y="5219700"/>
          <p14:tracePt t="35781" x="5054600" y="4362450"/>
          <p14:tracePt t="35812" x="4686300" y="3295650"/>
          <p14:tracePt t="35843" x="4203700" y="2616200"/>
          <p14:tracePt t="35875" x="3911600" y="2336800"/>
          <p14:tracePt t="35906" x="3854450" y="2311400"/>
          <p14:tracePt t="35937" x="3771900" y="2311400"/>
          <p14:tracePt t="35969" x="3638550" y="2317750"/>
          <p14:tracePt t="35999" x="3498850" y="2311400"/>
          <p14:tracePt t="36030" x="3397250" y="2279650"/>
          <p14:tracePt t="36062" x="3327400" y="2254250"/>
          <p14:tracePt t="36140" x="3276600" y="2254250"/>
          <p14:tracePt t="36171" x="3155950" y="2247900"/>
          <p14:tracePt t="36203" x="3105150" y="2235200"/>
          <p14:tracePt t="36297" x="3105150" y="2222500"/>
          <p14:tracePt t="36328" x="3117850" y="2203450"/>
          <p14:tracePt t="36358" x="3124200" y="2197100"/>
          <p14:tracePt t="36390" x="3149600" y="2159000"/>
          <p14:tracePt t="36421" x="3168650" y="2133600"/>
          <p14:tracePt t="36452" x="3181350" y="2127250"/>
          <p14:tracePt t="36484" x="3187700" y="2120900"/>
          <p14:tracePt t="36515" x="3206750" y="2120900"/>
          <p14:tracePt t="36531" x="3219450" y="2120900"/>
          <p14:tracePt t="36562" x="3308350" y="2120900"/>
          <p14:tracePt t="36593" x="3371850" y="2120900"/>
          <p14:tracePt t="36687" x="3378200" y="2120900"/>
          <p14:tracePt t="36750" x="3378200" y="2133600"/>
          <p14:tracePt t="36781" x="3371850" y="2133600"/>
          <p14:tracePt t="36890" x="3327400" y="2120900"/>
          <p14:tracePt t="36921" x="3270250" y="2101850"/>
          <p14:tracePt t="36953" x="3257550" y="2101850"/>
          <p14:tracePt t="37141" x="3238500" y="2089150"/>
          <p14:tracePt t="37171" x="3175000" y="2076450"/>
          <p14:tracePt t="37202" x="3143250" y="2070100"/>
          <p14:tracePt t="37234" x="3130550" y="2063750"/>
          <p14:tracePt t="37281" x="3111500" y="2063750"/>
          <p14:tracePt t="37312" x="3067050" y="2063750"/>
          <p14:tracePt t="37343" x="3048000" y="2063750"/>
          <p14:tracePt t="37375" x="3035300" y="2063750"/>
          <p14:tracePt t="37406" x="3003550" y="2082800"/>
          <p14:tracePt t="37437" x="2965450" y="2114550"/>
          <p14:tracePt t="37469" x="2946400" y="2133600"/>
          <p14:tracePt t="37500" x="2927350" y="2152650"/>
          <p14:tracePt t="37516" x="2921000" y="2171700"/>
          <p14:tracePt t="37546" x="2908300" y="2216150"/>
          <p14:tracePt t="37577" x="2895600" y="2260600"/>
          <p14:tracePt t="37609" x="2895600" y="2336800"/>
          <p14:tracePt t="37640" x="2921000" y="2438400"/>
          <p14:tracePt t="37671" x="3016250" y="2546350"/>
          <p14:tracePt t="37703" x="3105150" y="2609850"/>
          <p14:tracePt t="37718" x="3124200" y="2609850"/>
          <p14:tracePt t="37750" x="3206750" y="2622550"/>
          <p14:tracePt t="37781" x="3314700" y="2590800"/>
          <p14:tracePt t="37812" x="3397250" y="2540000"/>
          <p14:tracePt t="37843" x="3441700" y="2444750"/>
          <p14:tracePt t="37874" x="3454400" y="2349500"/>
          <p14:tracePt t="37905" x="3441700" y="2247900"/>
          <p14:tracePt t="37937" x="3371850" y="2159000"/>
          <p14:tracePt t="37968" x="3327400" y="2139950"/>
          <p14:tracePt t="37999" x="3302000" y="2139950"/>
          <p14:tracePt t="38031" x="3289300" y="2139950"/>
          <p14:tracePt t="38062" x="3282950" y="2146300"/>
          <p14:tracePt t="38235" x="3238500" y="2171700"/>
          <p14:tracePt t="38265" x="3130550" y="2254250"/>
          <p14:tracePt t="38296" x="3086100" y="2286000"/>
          <p14:tracePt t="38454" x="3086100" y="2279650"/>
          <p14:tracePt t="38782" x="3048000" y="2273300"/>
          <p14:tracePt t="38812" x="2978150" y="2228850"/>
          <p14:tracePt t="38843" x="2946400" y="2203450"/>
          <p14:tracePt t="38890" x="2946400" y="2190750"/>
          <p14:tracePt t="38922" x="2946400" y="2171700"/>
          <p14:tracePt t="38952" x="2952750" y="2139950"/>
          <p14:tracePt t="38983" x="3060700" y="2095500"/>
          <p14:tracePt t="39015" x="3390900" y="1968500"/>
          <p14:tracePt t="39032" x="3689350" y="1879600"/>
          <p14:tracePt t="39063" x="3994150" y="1797050"/>
          <p14:tracePt t="39094" x="4108450" y="1727200"/>
          <p14:tracePt t="39124" x="4146550" y="1657350"/>
          <p14:tracePt t="39156" x="4159250" y="1625600"/>
          <p14:tracePt t="39187" x="4171950" y="1562100"/>
          <p14:tracePt t="39219" x="4165600" y="1473200"/>
          <p14:tracePt t="39250" x="4108450" y="1377950"/>
          <p14:tracePt t="39281" x="3949700" y="1295400"/>
          <p14:tracePt t="39313" x="3727450" y="1244600"/>
          <p14:tracePt t="39343" x="3448050" y="1206500"/>
          <p14:tracePt t="39374" x="3238500" y="1206500"/>
          <p14:tracePt t="39406" x="3009900" y="1320800"/>
          <p14:tracePt t="39437" x="2819400" y="1581150"/>
          <p14:tracePt t="39468" x="2749550" y="1911350"/>
          <p14:tracePt t="39500" x="2819400" y="2095500"/>
          <p14:tracePt t="39531" x="2895600" y="2133600"/>
          <p14:tracePt t="39562" x="2921000" y="2127250"/>
          <p14:tracePt t="39593" x="2952750" y="2082800"/>
          <p14:tracePt t="39625" x="2990850" y="2038350"/>
          <p14:tracePt t="39656" x="3022600" y="2012950"/>
          <p14:tracePt t="39688" x="3067050" y="1993900"/>
          <p14:tracePt t="39719" x="3073400" y="1993900"/>
          <p14:tracePt t="39828" x="3067050" y="2012950"/>
          <p14:tracePt t="39859" x="3060700" y="2025650"/>
          <p14:tracePt t="39890" x="3048000" y="2025650"/>
          <p14:tracePt t="39922" x="2990850" y="2044700"/>
          <p14:tracePt t="39953" x="2940050" y="2044700"/>
          <p14:tracePt t="39984" x="2914650" y="2044700"/>
          <p14:tracePt t="40031" x="2908300" y="2044700"/>
          <p14:tracePt t="40094" x="2908300" y="2025650"/>
          <p14:tracePt t="40125" x="2908300" y="2000250"/>
          <p14:tracePt t="40156" x="2927350" y="1955800"/>
          <p14:tracePt t="40187" x="2940050" y="1917700"/>
          <p14:tracePt t="40218" x="2946400" y="1885950"/>
          <p14:tracePt t="40250" x="2946400" y="1873250"/>
          <p14:tracePt t="40281" x="2946400" y="1860550"/>
          <p14:tracePt t="40312" x="2946400" y="1847850"/>
          <p14:tracePt t="40422" x="2940050" y="1841500"/>
          <p14:tracePt t="40469" x="2940050" y="1835150"/>
          <p14:tracePt t="40954" x="2940050" y="1968500"/>
          <p14:tracePt t="40984" x="2933700" y="2089150"/>
          <p14:tracePt t="41015" x="2927350" y="2133600"/>
          <p14:tracePt t="41126" x="2940050" y="2101850"/>
          <p14:tracePt t="41156" x="2940050" y="2063750"/>
          <p14:tracePt t="41188" x="2940050" y="2032000"/>
          <p14:tracePt t="41219" x="2940050" y="2000250"/>
          <p14:tracePt t="41249" x="2959100" y="1974850"/>
          <p14:tracePt t="41281" x="2978150" y="1955800"/>
          <p14:tracePt t="41312" x="3009900" y="1924050"/>
          <p14:tracePt t="41343" x="3022600" y="1898650"/>
          <p14:tracePt t="41375" x="3022600" y="1873250"/>
          <p14:tracePt t="41406" x="3022600" y="1847850"/>
          <p14:tracePt t="41437" x="3016250" y="1828800"/>
          <p14:tracePt t="41486" x="3009900" y="1822450"/>
          <p14:tracePt t="41516" x="3003550" y="1809750"/>
          <p14:tracePt t="41531" x="2997200" y="1803400"/>
          <p14:tracePt t="41578" x="2978150" y="1797050"/>
          <p14:tracePt t="41609" x="2952750" y="1784350"/>
          <p14:tracePt t="41640" x="2914650" y="1778000"/>
          <p14:tracePt t="41689" x="2901950" y="1778000"/>
          <p14:tracePt t="41718" x="2889250" y="1778000"/>
          <p14:tracePt t="41750" x="2863850" y="1778000"/>
          <p14:tracePt t="41781" x="2838450" y="1778000"/>
          <p14:tracePt t="41812" x="2825750" y="1778000"/>
          <p14:tracePt t="41844" x="2800350" y="1790700"/>
          <p14:tracePt t="41875" x="2755900" y="1822450"/>
          <p14:tracePt t="41906" x="2711450" y="1854200"/>
          <p14:tracePt t="41937" x="2692400" y="1873250"/>
          <p14:tracePt t="41968" x="2667000" y="1911350"/>
          <p14:tracePt t="41999" x="2660650" y="1930400"/>
          <p14:tracePt t="42032" x="2660650" y="1955800"/>
          <p14:tracePt t="42062" x="2654300" y="1981200"/>
          <p14:tracePt t="42093" x="2654300" y="2012950"/>
          <p14:tracePt t="42124" x="2654300" y="2038350"/>
          <p14:tracePt t="42156" x="2667000" y="2057400"/>
          <p14:tracePt t="42187" x="2692400" y="2082800"/>
          <p14:tracePt t="42219" x="2749550" y="2120900"/>
          <p14:tracePt t="42250" x="2819400" y="2159000"/>
          <p14:tracePt t="42281" x="2882900" y="2184400"/>
          <p14:tracePt t="42312" x="2921000" y="2197100"/>
          <p14:tracePt t="42344" x="2952750" y="2197100"/>
          <p14:tracePt t="42374" x="2978150" y="2197100"/>
          <p14:tracePt t="42406" x="3003550" y="2197100"/>
          <p14:tracePt t="42437" x="3016250" y="2190750"/>
          <p14:tracePt t="42468" x="3041650" y="2165350"/>
          <p14:tracePt t="42500" x="3054350" y="2159000"/>
          <p14:tracePt t="42531" x="3054350" y="2139950"/>
          <p14:tracePt t="42562" x="3054350" y="2095500"/>
          <p14:tracePt t="42594" x="3054350" y="2057400"/>
          <p14:tracePt t="42625" x="3048000" y="2025650"/>
          <p14:tracePt t="42656" x="3035300" y="1987550"/>
          <p14:tracePt t="42688" x="3016250" y="1949450"/>
          <p14:tracePt t="42718" x="2997200" y="1917700"/>
          <p14:tracePt t="42749" x="2971800" y="1879600"/>
          <p14:tracePt t="42781" x="2959100" y="1854200"/>
          <p14:tracePt t="42812" x="2927350" y="1835150"/>
          <p14:tracePt t="42843" x="2882900" y="1822450"/>
          <p14:tracePt t="42875" x="2863850" y="1828800"/>
          <p14:tracePt t="42906" x="2857500" y="1885950"/>
          <p14:tracePt t="42937" x="2889250" y="1955800"/>
          <p14:tracePt t="42969" x="2927350" y="2032000"/>
          <p14:tracePt t="43000" x="2946400" y="2127250"/>
          <p14:tracePt t="43031" x="2946400" y="2159000"/>
          <p14:tracePt t="43047" x="2952750" y="2184400"/>
          <p14:tracePt t="43078" x="2984500" y="2235200"/>
          <p14:tracePt t="43109" x="3016250" y="2266950"/>
          <p14:tracePt t="43140" x="3022600" y="2273300"/>
          <p14:tracePt t="43171" x="3028950" y="2286000"/>
          <p14:tracePt t="43203" x="3048000" y="2311400"/>
          <p14:tracePt t="43234" x="3092450" y="2336800"/>
          <p14:tracePt t="43265" x="3117850" y="2355850"/>
          <p14:tracePt t="43485" x="3111500" y="2336800"/>
          <p14:tracePt t="43515" x="3092450" y="2311400"/>
          <p14:tracePt t="43532" x="3086100" y="2305050"/>
          <p14:tracePt t="43562" x="3079750" y="2279650"/>
          <p14:tracePt t="43593" x="3048000" y="2228850"/>
          <p14:tracePt t="43625" x="2990850" y="2152650"/>
          <p14:tracePt t="43656" x="2914650" y="2082800"/>
          <p14:tracePt t="43687" x="2844800" y="2012950"/>
          <p14:tracePt t="43704" x="2825750" y="1981200"/>
          <p14:tracePt t="43734" x="2819400" y="1943100"/>
          <p14:tracePt t="43766" x="2813050" y="1911350"/>
          <p14:tracePt t="43797" x="2800350" y="1879600"/>
          <p14:tracePt t="43828" x="2794000" y="1860550"/>
          <p14:tracePt t="43860" x="2787650" y="1854200"/>
          <p14:tracePt t="43890" x="2774950" y="1828800"/>
          <p14:tracePt t="43921" x="2755900" y="1797050"/>
          <p14:tracePt t="43953" x="2743200" y="1790700"/>
          <p14:tracePt t="44031" x="2736850" y="1784350"/>
          <p14:tracePt t="44282" x="2717800" y="1778000"/>
          <p14:tracePt t="44312" x="2698750" y="1778000"/>
          <p14:tracePt t="44343" x="2667000" y="1778000"/>
          <p14:tracePt t="44375" x="2641600" y="1778000"/>
          <p14:tracePt t="44406" x="2635250" y="1778000"/>
          <p14:tracePt t="44752" x="2622550" y="1765300"/>
          <p14:tracePt t="44765" x="2622550" y="1752600"/>
          <p14:tracePt t="44797" x="2616200" y="1720850"/>
          <p14:tracePt t="44828" x="2616200" y="1689100"/>
          <p14:tracePt t="44859" x="2609850" y="1670050"/>
          <p14:tracePt t="44891" x="2603500" y="1657350"/>
          <p14:tracePt t="44922" x="2603500" y="1638300"/>
          <p14:tracePt t="44952" x="2603500" y="1619250"/>
          <p14:tracePt t="44984" x="2597150" y="1606550"/>
          <p14:tracePt t="45015" x="2597150" y="1581150"/>
          <p14:tracePt t="45033" x="2597150" y="1568450"/>
          <p14:tracePt t="45078" x="2590800" y="1549400"/>
          <p14:tracePt t="45109" x="2584450" y="1530350"/>
          <p14:tracePt t="45140" x="2559050" y="1492250"/>
          <p14:tracePt t="45172" x="2514600" y="1473200"/>
          <p14:tracePt t="45203" x="2495550" y="1466850"/>
          <p14:tracePt t="45234" x="2463800" y="1460500"/>
          <p14:tracePt t="45266" x="2438400" y="1460500"/>
          <p14:tracePt t="45296" x="2413000" y="1460500"/>
          <p14:tracePt t="45327" x="2393950" y="1460500"/>
          <p14:tracePt t="45359" x="2374900" y="1460500"/>
          <p14:tracePt t="45390" x="2349500" y="1479550"/>
          <p14:tracePt t="45421" x="2330450" y="1498600"/>
          <p14:tracePt t="45453" x="2317750" y="1517650"/>
          <p14:tracePt t="45484" x="2305050" y="1536700"/>
          <p14:tracePt t="45515" x="2305050" y="1555750"/>
          <p14:tracePt t="45547" x="2305050" y="1581150"/>
          <p14:tracePt t="45578" x="2305050" y="1612900"/>
          <p14:tracePt t="45609" x="2305050" y="1651000"/>
          <p14:tracePt t="45641" x="2330450" y="1689100"/>
          <p14:tracePt t="45671" x="2349500" y="1714500"/>
          <p14:tracePt t="45703" x="2374900" y="1733550"/>
          <p14:tracePt t="45734" x="2425700" y="1765300"/>
          <p14:tracePt t="45765" x="2495550" y="1778000"/>
          <p14:tracePt t="45796" x="2540000" y="1784350"/>
          <p14:tracePt t="45828" x="2622550" y="1758950"/>
          <p14:tracePt t="45859" x="2679700" y="1689100"/>
          <p14:tracePt t="45890" x="2686050" y="1631950"/>
          <p14:tracePt t="45922" x="2686050" y="1606550"/>
          <p14:tracePt t="46016" x="2654300" y="1625600"/>
          <p14:tracePt t="46047" x="2641600" y="1676400"/>
          <p14:tracePt t="46077" x="2635250" y="1822450"/>
          <p14:tracePt t="46109" x="2749550" y="2006600"/>
          <p14:tracePt t="46140" x="2914650" y="2171700"/>
          <p14:tracePt t="46171" x="2997200" y="2260600"/>
          <p14:tracePt t="46203" x="3016250" y="2279650"/>
          <p14:tracePt t="46234" x="3028950" y="2286000"/>
          <p14:tracePt t="46265" x="3054350" y="2311400"/>
          <p14:tracePt t="46297" x="3117850" y="2362200"/>
          <p14:tracePt t="46328" x="3175000" y="2419350"/>
          <p14:tracePt t="46359" x="3181350" y="2438400"/>
          <p14:tracePt t="46391" x="3187700" y="2457450"/>
          <p14:tracePt t="46421" x="3200400" y="2482850"/>
          <p14:tracePt t="46485" x="3206750" y="2489200"/>
          <p14:tracePt t="46578" x="3213100" y="2489200"/>
          <p14:tracePt t="46609" x="3213100" y="2470150"/>
          <p14:tracePt t="46640" x="3213100" y="2451100"/>
          <p14:tracePt t="46672" x="3213100" y="2438400"/>
          <p14:tracePt t="46703" x="3213100" y="2432050"/>
          <p14:tracePt t="46734" x="3213100" y="2425700"/>
          <p14:tracePt t="47049" x="3213100" y="2419350"/>
          <p14:tracePt t="47156" x="3213100" y="2413000"/>
          <p14:tracePt t="47219" x="3213100" y="2406650"/>
          <p14:tracePt t="48549" x="3200400" y="2387600"/>
          <p14:tracePt t="48578" x="3194050" y="2381250"/>
          <p14:tracePt t="48625" x="3187700" y="2374900"/>
          <p14:tracePt t="48672" x="3168650" y="2362200"/>
          <p14:tracePt t="48703" x="3162300" y="2362200"/>
          <p14:tracePt t="48734" x="3155950" y="2355850"/>
          <p14:tracePt t="48765" x="3149600" y="2349500"/>
          <p14:tracePt t="48797" x="3143250" y="2336800"/>
          <p14:tracePt t="48828" x="3130550" y="2330450"/>
          <p14:tracePt t="48859" x="3111500" y="2317750"/>
          <p14:tracePt t="48890" x="3105150" y="2311400"/>
          <p14:tracePt t="48922" x="3098800" y="2305050"/>
          <p14:tracePt t="49000" x="3079750" y="2286000"/>
          <p14:tracePt t="49047" x="3073400" y="2273300"/>
          <p14:tracePt t="49077" x="3060700" y="2266950"/>
          <p14:tracePt t="49109" x="3054350" y="2247900"/>
          <p14:tracePt t="49140" x="3041650" y="2241550"/>
          <p14:tracePt t="49171" x="3035300" y="2222500"/>
          <p14:tracePt t="49203" x="3022600" y="2209800"/>
          <p14:tracePt t="49234" x="3016250" y="2197100"/>
          <p14:tracePt t="49265" x="3009900" y="2190750"/>
          <p14:tracePt t="49297" x="3003550" y="2178050"/>
          <p14:tracePt t="49328" x="2990850" y="2171700"/>
          <p14:tracePt t="49359" x="2984500" y="2165350"/>
          <p14:tracePt t="49391" x="2978150" y="2146300"/>
          <p14:tracePt t="49422" x="2965450" y="2133600"/>
          <p14:tracePt t="49468" x="2946400" y="2108200"/>
          <p14:tracePt t="49500" x="2927350" y="2095500"/>
          <p14:tracePt t="49531" x="2914650" y="2082800"/>
          <p14:tracePt t="49548" x="2908300" y="2076450"/>
          <p14:tracePt t="49578" x="2895600" y="2057400"/>
          <p14:tracePt t="49609" x="2882900" y="2038350"/>
          <p14:tracePt t="49640" x="2870200" y="2019300"/>
          <p14:tracePt t="49672" x="2863850" y="2006600"/>
          <p14:tracePt t="49703" x="2851150" y="1987550"/>
          <p14:tracePt t="49734" x="2838450" y="1968500"/>
          <p14:tracePt t="49766" x="2819400" y="1955800"/>
          <p14:tracePt t="49797" x="2806700" y="1930400"/>
          <p14:tracePt t="49828" x="2794000" y="1917700"/>
          <p14:tracePt t="49859" x="2774950" y="1892300"/>
          <p14:tracePt t="49890" x="2749550" y="1873250"/>
          <p14:tracePt t="49921" x="2711450" y="1841500"/>
          <p14:tracePt t="49953" x="2679700" y="1816100"/>
          <p14:tracePt t="49984" x="2660650" y="1803400"/>
          <p14:tracePt t="50015" x="2635250" y="1784350"/>
          <p14:tracePt t="50047" x="2584450" y="1758950"/>
          <p14:tracePt t="50078" x="2540000" y="1733550"/>
          <p14:tracePt t="50109" x="2533650" y="1727200"/>
          <p14:tracePt t="50141" x="2501900" y="1708150"/>
          <p14:tracePt t="50172" x="2457450" y="1670050"/>
          <p14:tracePt t="50202" x="2444750" y="1663700"/>
          <p14:tracePt t="50234" x="2438400" y="1657350"/>
          <p14:tracePt t="50265" x="2419350" y="1644650"/>
          <p14:tracePt t="50296" x="2387600" y="1625600"/>
          <p14:tracePt t="50343" x="2355850" y="1606550"/>
          <p14:tracePt t="50375" x="2336800" y="1593850"/>
          <p14:tracePt t="50453" x="2311400" y="1581150"/>
          <p14:tracePt t="50484" x="2298700" y="1574800"/>
          <p14:tracePt t="50516" x="2286000" y="1568450"/>
          <p14:tracePt t="50546" x="2247900" y="1543050"/>
          <p14:tracePt t="50577" x="2197100" y="1517650"/>
          <p14:tracePt t="50609" x="2178050" y="1504950"/>
          <p14:tracePt t="50640" x="2165350" y="1492250"/>
          <p14:tracePt t="50671" x="2159000" y="1485900"/>
          <p14:tracePt t="50703" x="2146300" y="1479550"/>
          <p14:tracePt t="50734" x="2127250" y="1466850"/>
          <p14:tracePt t="50765" x="2089150" y="1447800"/>
          <p14:tracePt t="50797" x="2063750" y="1428750"/>
          <p14:tracePt t="50844" x="2051050" y="1416050"/>
          <p14:tracePt t="50875" x="2044700" y="1416050"/>
          <p14:tracePt t="50938" x="2044700" y="1409700"/>
          <p14:tracePt t="51844" x="2025650" y="1416050"/>
          <p14:tracePt t="51875" x="2006600" y="1435100"/>
          <p14:tracePt t="51906" x="1987550" y="1447800"/>
          <p14:tracePt t="51937" x="1981200" y="1460500"/>
          <p14:tracePt t="52204" x="1968500" y="1473200"/>
          <p14:tracePt t="52250" x="1962150" y="1473200"/>
          <p14:tracePt t="52281" x="1962150" y="1479550"/>
          <p14:tracePt t="52312" x="1955800" y="1485900"/>
          <p14:tracePt t="52359" x="1955800" y="1492250"/>
          <p14:tracePt t="52438" x="1949450" y="1492250"/>
          <p14:tracePt t="52578" x="1943100" y="1511300"/>
          <p14:tracePt t="52609" x="1936750" y="1517650"/>
          <p14:tracePt t="52640" x="1930400" y="1530350"/>
          <p14:tracePt t="52688" x="1924050" y="1536700"/>
          <p14:tracePt t="52766" x="1917700" y="1549400"/>
          <p14:tracePt t="52796" x="1911350" y="1562100"/>
          <p14:tracePt t="52827" x="1905000" y="1574800"/>
          <p14:tracePt t="52859" x="1892300" y="1600200"/>
          <p14:tracePt t="52890" x="1885950" y="1619250"/>
          <p14:tracePt t="52921" x="1879600" y="1631950"/>
          <p14:tracePt t="52953" x="1873250" y="1644650"/>
          <p14:tracePt t="52984" x="1866900" y="1657350"/>
          <p14:tracePt t="53031" x="1860550" y="1670050"/>
          <p14:tracePt t="53078" x="1847850" y="1676400"/>
          <p14:tracePt t="53109" x="1841500" y="1695450"/>
          <p14:tracePt t="53141" x="1835150" y="1714500"/>
          <p14:tracePt t="53172" x="1828800" y="1727200"/>
          <p14:tracePt t="53202" x="1816100" y="1758950"/>
          <p14:tracePt t="53234" x="1803400" y="1784350"/>
          <p14:tracePt t="53265" x="1797050" y="1803400"/>
          <p14:tracePt t="53296" x="1784350" y="1828800"/>
          <p14:tracePt t="53328" x="1778000" y="1860550"/>
          <p14:tracePt t="53359" x="1778000" y="1866900"/>
          <p14:tracePt t="53624" x="1739900" y="1866900"/>
          <p14:tracePt t="53656" x="1708150" y="1873250"/>
          <p14:tracePt t="53687" x="1676400" y="1879600"/>
          <p14:tracePt t="53718" x="1651000" y="1892300"/>
          <p14:tracePt t="53750" x="1631950" y="1905000"/>
          <p14:tracePt t="53781" x="1612900" y="1917700"/>
          <p14:tracePt t="53812" x="1587500" y="1930400"/>
          <p14:tracePt t="53844" x="1549400" y="1955800"/>
          <p14:tracePt t="53875" x="1511300" y="1981200"/>
          <p14:tracePt t="53905" x="1473200" y="2019300"/>
          <p14:tracePt t="53938" x="1441450" y="2063750"/>
          <p14:tracePt t="53968" x="1409700" y="2133600"/>
          <p14:tracePt t="53999" x="1390650" y="2203450"/>
          <p14:tracePt t="54031" x="1377950" y="2279650"/>
          <p14:tracePt t="54047" x="1371600" y="2305050"/>
          <p14:tracePt t="54078" x="1371600" y="2374900"/>
          <p14:tracePt t="54109" x="1371600" y="2470150"/>
          <p14:tracePt t="54140" x="1371600" y="2540000"/>
          <p14:tracePt t="54172" x="1371600" y="2584450"/>
          <p14:tracePt t="54203" x="1377950" y="2603500"/>
          <p14:tracePt t="54251" x="1384300" y="2609850"/>
          <p14:tracePt t="54281" x="1454150" y="2616200"/>
          <p14:tracePt t="54312" x="1517650" y="2622550"/>
          <p14:tracePt t="54344" x="1555750" y="2622550"/>
          <p14:tracePt t="54374" x="1574800" y="2616200"/>
          <p14:tracePt t="54406" x="1625600" y="2578100"/>
          <p14:tracePt t="54437" x="1657350" y="2540000"/>
          <p14:tracePt t="54468" x="1676400" y="2495550"/>
          <p14:tracePt t="54500" x="1689100" y="2444750"/>
          <p14:tracePt t="54531" x="1701800" y="2406650"/>
          <p14:tracePt t="54547" x="1708150" y="2381250"/>
          <p14:tracePt t="54578" x="1720850" y="2343150"/>
          <p14:tracePt t="54609" x="1746250" y="2279650"/>
          <p14:tracePt t="54641" x="1765300" y="2228850"/>
          <p14:tracePt t="54671" x="1778000" y="2178050"/>
          <p14:tracePt t="54702" x="1790700" y="2127250"/>
          <p14:tracePt t="54735" x="1797050" y="2070100"/>
          <p14:tracePt t="54765" x="1797050" y="2038350"/>
          <p14:tracePt t="54796" x="1803400" y="2006600"/>
          <p14:tracePt t="54828" x="1803400" y="1974850"/>
          <p14:tracePt t="54875" x="1803400" y="1955800"/>
          <p14:tracePt t="54906" x="1790700" y="1936750"/>
          <p14:tracePt t="54937" x="1784350" y="1917700"/>
          <p14:tracePt t="54984" x="1771650" y="1911350"/>
          <p14:tracePt t="55016" x="1752600" y="1892300"/>
          <p14:tracePt t="55062" x="1739900" y="1885950"/>
          <p14:tracePt t="55093" x="1733550" y="1879600"/>
          <p14:tracePt t="55124" x="1720850" y="1873250"/>
          <p14:tracePt t="55171" x="1714500" y="1873250"/>
          <p14:tracePt t="55203" x="1676400" y="1873250"/>
          <p14:tracePt t="55234" x="1638300" y="1873250"/>
          <p14:tracePt t="55265" x="1600200" y="1892300"/>
          <p14:tracePt t="55297" x="1581150" y="1898650"/>
          <p14:tracePt t="55328" x="1549400" y="1917700"/>
          <p14:tracePt t="55359" x="1543050" y="1924050"/>
          <p14:tracePt t="55391" x="1517650" y="1949450"/>
          <p14:tracePt t="55421" x="1498600" y="1993900"/>
          <p14:tracePt t="55452" x="1485900" y="2044700"/>
          <p14:tracePt t="55484" x="1485900" y="2114550"/>
          <p14:tracePt t="55515" x="1492250" y="2171700"/>
          <p14:tracePt t="55546" x="1517650" y="2228850"/>
          <p14:tracePt t="55563" x="1536700" y="2254250"/>
          <p14:tracePt t="55593" x="1568450" y="2286000"/>
          <p14:tracePt t="55625" x="1574800" y="2298700"/>
          <p14:tracePt t="55656" x="1581150" y="2305050"/>
          <p14:tracePt t="55687" x="1600200" y="2305050"/>
          <p14:tracePt t="55703" x="1625600" y="2305050"/>
          <p14:tracePt t="55720" x="1663700" y="2311400"/>
          <p14:tracePt t="55750" x="1720850" y="2317750"/>
          <p14:tracePt t="55781" x="1758950" y="2317750"/>
          <p14:tracePt t="55813" x="1778000" y="2311400"/>
          <p14:tracePt t="55843" x="1784350" y="2292350"/>
          <p14:tracePt t="55874" x="1797050" y="2247900"/>
          <p14:tracePt t="55906" x="1803400" y="2203450"/>
          <p14:tracePt t="55937" x="1803400" y="2159000"/>
          <p14:tracePt t="55968" x="1803400" y="2108200"/>
          <p14:tracePt t="56000" x="1790700" y="2070100"/>
          <p14:tracePt t="56031" x="1778000" y="2044700"/>
          <p14:tracePt t="56062" x="1771650" y="2025650"/>
          <p14:tracePt t="56094" x="1765300" y="2006600"/>
          <p14:tracePt t="56125" x="1758950" y="1993900"/>
          <p14:tracePt t="56155" x="1746250" y="1987550"/>
          <p14:tracePt t="56187" x="1727200" y="1968500"/>
          <p14:tracePt t="56218" x="1701800" y="1962150"/>
          <p14:tracePt t="56249" x="1682750" y="1962150"/>
          <p14:tracePt t="56296" x="1676400" y="1962150"/>
          <p14:tracePt t="56328" x="1657350" y="1962150"/>
          <p14:tracePt t="56359" x="1638300" y="1968500"/>
          <p14:tracePt t="56390" x="1625600" y="1981200"/>
          <p14:tracePt t="56422" x="1606550" y="1993900"/>
          <p14:tracePt t="56453" x="1574800" y="2025650"/>
          <p14:tracePt t="56484" x="1562100" y="2063750"/>
          <p14:tracePt t="56515" x="1555750" y="2101850"/>
          <p14:tracePt t="56546" x="1555750" y="2146300"/>
          <p14:tracePt t="56563" x="1555750" y="2159000"/>
          <p14:tracePt t="56593" x="1568450" y="2184400"/>
          <p14:tracePt t="56624" x="1568450" y="2190750"/>
          <p14:tracePt t="56656" x="1574800" y="2197100"/>
          <p14:tracePt t="56688" x="1593850" y="2216150"/>
          <p14:tracePt t="56718" x="1651000" y="2228850"/>
          <p14:tracePt t="56750" x="1689100" y="2228850"/>
          <p14:tracePt t="56781" x="1758950" y="2216150"/>
          <p14:tracePt t="56812" x="1847850" y="2159000"/>
          <p14:tracePt t="56844" x="1873250" y="2133600"/>
          <p14:tracePt t="56875" x="1892300" y="2101850"/>
          <p14:tracePt t="56905" x="1892300" y="2089150"/>
          <p14:tracePt t="57125" x="1854200" y="2089150"/>
          <p14:tracePt t="57156" x="1758950" y="2101850"/>
          <p14:tracePt t="57187" x="1663700" y="2108200"/>
          <p14:tracePt t="57219" x="1593850" y="2101850"/>
          <p14:tracePt t="57250" x="1587500" y="2101850"/>
          <p14:tracePt t="57281" x="1562100" y="2076450"/>
          <p14:tracePt t="57312" x="1492250" y="2019300"/>
          <p14:tracePt t="57343" x="1466850" y="1987550"/>
          <p14:tracePt t="57594" x="1517650" y="2044700"/>
          <p14:tracePt t="57625" x="1600200" y="2114550"/>
          <p14:tracePt t="57656" x="1606550" y="2127250"/>
          <p14:tracePt t="57719" x="1625600" y="2133600"/>
          <p14:tracePt t="57765" x="1657350" y="2146300"/>
          <p14:tracePt t="57796" x="1682750" y="2159000"/>
          <p14:tracePt t="57828" x="1701800" y="2165350"/>
          <p14:tracePt t="57859" x="1720850" y="2178050"/>
          <p14:tracePt t="57890" x="1733550" y="2184400"/>
          <p14:tracePt t="58032" x="1746250" y="2165350"/>
          <p14:tracePt t="58064" x="1765300" y="2120900"/>
          <p14:tracePt t="58093" x="1771650" y="2076450"/>
          <p14:tracePt t="58124" x="1771650" y="2006600"/>
          <p14:tracePt t="58156" x="1771650" y="1987550"/>
          <p14:tracePt t="58218" x="1733550" y="2006600"/>
          <p14:tracePt t="58251" x="1644650" y="2108200"/>
          <p14:tracePt t="58282" x="1587500" y="2203450"/>
          <p14:tracePt t="58313" x="1574800" y="2235200"/>
          <p14:tracePt t="58500" x="1600200" y="2203450"/>
          <p14:tracePt t="58531" x="1638300" y="2159000"/>
          <p14:tracePt t="58562" x="1657350" y="2139950"/>
          <p14:tracePt t="58593" x="1663700" y="2133600"/>
          <p14:tracePt t="58719" x="1638300" y="2222500"/>
          <p14:tracePt t="58750" x="1612900" y="2279650"/>
          <p14:tracePt t="58780" x="1600200" y="2311400"/>
          <p14:tracePt t="58875" x="1682750" y="2190750"/>
          <p14:tracePt t="58906" x="1727200" y="2076450"/>
          <p14:tracePt t="58937" x="1727200" y="2063750"/>
          <p14:tracePt t="59001" x="1644650" y="2184400"/>
          <p14:tracePt t="59031" x="1593850" y="2324100"/>
          <p14:tracePt t="59047" x="1593850" y="2355850"/>
          <p14:tracePt t="59062" x="1593850" y="2368550"/>
          <p14:tracePt t="59156" x="1606550" y="2343150"/>
          <p14:tracePt t="59187" x="1606550" y="2324100"/>
          <p14:tracePt t="59566" x="1606550" y="2336800"/>
          <p14:tracePt t="59594" x="1606550" y="2355850"/>
          <p14:tracePt t="59624" x="1600200" y="2381250"/>
          <p14:tracePt t="59657" x="1593850" y="2393950"/>
          <p14:tracePt t="59687" x="1587500" y="2406650"/>
          <p14:tracePt t="59734" x="1581150" y="2425700"/>
          <p14:tracePt t="59765" x="1581150" y="2444750"/>
          <p14:tracePt t="59797" x="1568450" y="2463800"/>
          <p14:tracePt t="59828" x="1562100" y="2495550"/>
          <p14:tracePt t="59859" x="1562100" y="2508250"/>
          <p14:tracePt t="59891" x="1549400" y="2527300"/>
          <p14:tracePt t="59921" x="1549400" y="2546350"/>
          <p14:tracePt t="59952" x="1543050" y="2565400"/>
          <p14:tracePt t="59999" x="1536700" y="2578100"/>
          <p14:tracePt t="61063" x="1720850" y="2654300"/>
          <p14:tracePt t="61077" x="1854200" y="2686050"/>
          <p14:tracePt t="61109" x="2146300" y="2768600"/>
          <p14:tracePt t="61141" x="2317750" y="2832100"/>
          <p14:tracePt t="61171" x="2330450" y="2832100"/>
          <p14:tracePt t="61567" x="2330450" y="2838450"/>
          <p14:tracePt t="61596" x="2349500" y="2838450"/>
          <p14:tracePt t="61626" x="2387600" y="2863850"/>
          <p14:tracePt t="61656" x="2438400" y="2914650"/>
          <p14:tracePt t="61687" x="2495550" y="2990850"/>
          <p14:tracePt t="61719" x="2546350" y="3041650"/>
          <p14:tracePt t="61750" x="2559050" y="3060700"/>
          <p14:tracePt t="61780" x="2597150" y="3086100"/>
          <p14:tracePt t="61813" x="2647950" y="3124200"/>
          <p14:tracePt t="61843" x="2679700" y="3149600"/>
          <p14:tracePt t="61874" x="2730500" y="3213100"/>
          <p14:tracePt t="61906" x="2876550" y="3397250"/>
          <p14:tracePt t="61937" x="3016250" y="3549650"/>
          <p14:tracePt t="61968" x="3086100" y="3632200"/>
          <p14:tracePt t="62000" x="3149600" y="3733800"/>
          <p14:tracePt t="62031" x="3257550" y="3898900"/>
          <p14:tracePt t="62047" x="3282950" y="3937000"/>
          <p14:tracePt t="62062" x="3333750" y="3994150"/>
          <p14:tracePt t="62094" x="3384550" y="4057650"/>
          <p14:tracePt t="62125" x="3403600" y="4089400"/>
          <p14:tracePt t="62156" x="3429000" y="4133850"/>
          <p14:tracePt t="62188" x="3435350" y="4140200"/>
          <p14:tracePt t="62376" x="3498850" y="4146550"/>
          <p14:tracePt t="62406" x="3568700" y="4159250"/>
          <p14:tracePt t="62437" x="3898900" y="4159250"/>
          <p14:tracePt t="62469" x="4400550" y="4133850"/>
          <p14:tracePt t="62500" x="4806950" y="3975100"/>
          <p14:tracePt t="62531" x="5060950" y="3860800"/>
          <p14:tracePt t="62564" x="5372100" y="3740150"/>
          <p14:tracePt t="62593" x="5645150" y="3619500"/>
          <p14:tracePt t="62624" x="5842000" y="3536950"/>
          <p14:tracePt t="62656" x="6032500" y="3429000"/>
          <p14:tracePt t="62687" x="6216650" y="3295650"/>
          <p14:tracePt t="62718" x="6343650" y="3187700"/>
          <p14:tracePt t="62750" x="6426200" y="3079750"/>
          <p14:tracePt t="62781" x="6521450" y="2959100"/>
          <p14:tracePt t="62812" x="6623050" y="2825750"/>
          <p14:tracePt t="62844" x="6699250" y="2698750"/>
          <p14:tracePt t="62875" x="6750050" y="2641600"/>
          <p14:tracePt t="62905" x="6794500" y="2578100"/>
          <p14:tracePt t="62937" x="6819900" y="2533650"/>
          <p14:tracePt t="62968" x="6845300" y="2495550"/>
          <p14:tracePt t="62999" x="6896100" y="2444750"/>
          <p14:tracePt t="63033" x="6927850" y="2419350"/>
          <p14:tracePt t="63064" x="6978650" y="2387600"/>
          <p14:tracePt t="63094" x="7042150" y="2362200"/>
          <p14:tracePt t="63125" x="7118350" y="2336800"/>
          <p14:tracePt t="63156" x="7131050" y="2324100"/>
          <p14:tracePt t="63187" x="7150100" y="2311400"/>
          <p14:tracePt t="63220" x="7175500" y="2292350"/>
          <p14:tracePt t="63266" x="7188200" y="2273300"/>
          <p14:tracePt t="63312" x="7188200" y="2266950"/>
          <p14:tracePt t="63437" x="7270750" y="2330450"/>
          <p14:tracePt t="63468" x="7448550" y="2457450"/>
          <p14:tracePt t="63500" x="7537450" y="2527300"/>
          <p14:tracePt t="63531" x="7550150" y="2527300"/>
        </p14:tracePtLst>
      </p14:laserTraceLst>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38AB4-1F97-4631-9309-1D29B0CEFA75}"/>
              </a:ext>
            </a:extLst>
          </p:cNvPr>
          <p:cNvSpPr>
            <a:spLocks noGrp="1"/>
          </p:cNvSpPr>
          <p:nvPr>
            <p:ph type="title"/>
          </p:nvPr>
        </p:nvSpPr>
        <p:spPr/>
        <p:txBody>
          <a:bodyPr/>
          <a:lstStyle/>
          <a:p>
            <a:r>
              <a:rPr lang="en-US" dirty="0">
                <a:solidFill>
                  <a:srgbClr val="FF66CC"/>
                </a:solidFill>
                <a:latin typeface="Andalus" panose="02020603050405020304" pitchFamily="18" charset="-78"/>
                <a:cs typeface="Andalus" panose="02020603050405020304" pitchFamily="18" charset="-78"/>
              </a:rPr>
              <a:t>Shunt complications</a:t>
            </a:r>
          </a:p>
        </p:txBody>
      </p:sp>
      <p:sp>
        <p:nvSpPr>
          <p:cNvPr id="3" name="Content Placeholder 2">
            <a:extLst>
              <a:ext uri="{FF2B5EF4-FFF2-40B4-BE49-F238E27FC236}">
                <a16:creationId xmlns:a16="http://schemas.microsoft.com/office/drawing/2014/main" id="{0508D8B7-6C52-44A2-8AE2-5B6A19E43677}"/>
              </a:ext>
            </a:extLst>
          </p:cNvPr>
          <p:cNvSpPr>
            <a:spLocks noGrp="1"/>
          </p:cNvSpPr>
          <p:nvPr>
            <p:ph idx="1"/>
          </p:nvPr>
        </p:nvSpPr>
        <p:spPr>
          <a:xfrm>
            <a:off x="1120000" y="1825624"/>
            <a:ext cx="10233800" cy="4613275"/>
          </a:xfrm>
        </p:spPr>
        <p:txBody>
          <a:bodyPr>
            <a:normAutofit lnSpcReduction="10000"/>
          </a:bodyPr>
          <a:lstStyle/>
          <a:p>
            <a:pPr marL="0" indent="0">
              <a:buNone/>
            </a:pPr>
            <a:r>
              <a:rPr lang="en-US" sz="2400" dirty="0">
                <a:latin typeface="Andalus" panose="02020603050405020304" pitchFamily="18" charset="-78"/>
                <a:cs typeface="Andalus" panose="02020603050405020304" pitchFamily="18" charset="-78"/>
              </a:rPr>
              <a:t>1. </a:t>
            </a:r>
            <a:r>
              <a:rPr lang="en-US" sz="2400" b="1" u="sng" dirty="0">
                <a:solidFill>
                  <a:schemeClr val="accent6">
                    <a:lumMod val="60000"/>
                    <a:lumOff val="40000"/>
                  </a:schemeClr>
                </a:solidFill>
                <a:latin typeface="Andalus" panose="02020603050405020304" pitchFamily="18" charset="-78"/>
                <a:cs typeface="Andalus" panose="02020603050405020304" pitchFamily="18" charset="-78"/>
              </a:rPr>
              <a:t>O</a:t>
            </a:r>
            <a:r>
              <a:rPr lang="en-US" sz="2400" b="1" u="sng" dirty="0" smtClean="0">
                <a:solidFill>
                  <a:schemeClr val="accent6">
                    <a:lumMod val="60000"/>
                    <a:lumOff val="40000"/>
                  </a:schemeClr>
                </a:solidFill>
                <a:latin typeface="Andalus" panose="02020603050405020304" pitchFamily="18" charset="-78"/>
                <a:cs typeface="Andalus" panose="02020603050405020304" pitchFamily="18" charset="-78"/>
              </a:rPr>
              <a:t>bstruction</a:t>
            </a:r>
            <a:r>
              <a:rPr lang="en-US" sz="2400" dirty="0">
                <a:solidFill>
                  <a:schemeClr val="accent6">
                    <a:lumMod val="60000"/>
                    <a:lumOff val="40000"/>
                  </a:schemeClr>
                </a:solidFill>
                <a:latin typeface="Andalus" panose="02020603050405020304" pitchFamily="18" charset="-78"/>
                <a:cs typeface="Andalus" panose="02020603050405020304" pitchFamily="18" charset="-78"/>
              </a:rPr>
              <a:t>: </a:t>
            </a:r>
            <a:r>
              <a:rPr lang="en-US" sz="2400" dirty="0">
                <a:latin typeface="Andalus" panose="02020603050405020304" pitchFamily="18" charset="-78"/>
                <a:cs typeface="Andalus" panose="02020603050405020304" pitchFamily="18" charset="-78"/>
              </a:rPr>
              <a:t>the most common cause of shunt malfunction.</a:t>
            </a:r>
          </a:p>
          <a:p>
            <a:pPr marL="0" indent="0">
              <a:buNone/>
            </a:pPr>
            <a:r>
              <a:rPr lang="en-US" sz="2400" dirty="0">
                <a:latin typeface="Andalus" panose="02020603050405020304" pitchFamily="18" charset="-78"/>
                <a:cs typeface="Andalus" panose="02020603050405020304" pitchFamily="18" charset="-78"/>
              </a:rPr>
              <a:t>   a) proximal: ventricular catheter (the most common site) </a:t>
            </a:r>
          </a:p>
          <a:p>
            <a:pPr marL="0" indent="0">
              <a:buNone/>
            </a:pPr>
            <a:r>
              <a:rPr lang="en-US" sz="2400" dirty="0">
                <a:latin typeface="Andalus" panose="02020603050405020304" pitchFamily="18" charset="-78"/>
                <a:cs typeface="Andalus" panose="02020603050405020304" pitchFamily="18" charset="-78"/>
              </a:rPr>
              <a:t>   b) valve mechanism </a:t>
            </a:r>
          </a:p>
          <a:p>
            <a:pPr marL="0" indent="0">
              <a:buNone/>
            </a:pPr>
            <a:r>
              <a:rPr lang="en-US" sz="2400" dirty="0">
                <a:latin typeface="Andalus" panose="02020603050405020304" pitchFamily="18" charset="-78"/>
                <a:cs typeface="Andalus" panose="02020603050405020304" pitchFamily="18" charset="-78"/>
              </a:rPr>
              <a:t>   c) distal: </a:t>
            </a:r>
            <a:endParaRPr lang="en-US" sz="2400" dirty="0" smtClean="0">
              <a:latin typeface="Andalus" panose="02020603050405020304" pitchFamily="18" charset="-78"/>
              <a:cs typeface="Andalus" panose="02020603050405020304" pitchFamily="18" charset="-78"/>
            </a:endParaRPr>
          </a:p>
          <a:p>
            <a:pPr marL="0" indent="0">
              <a:buNone/>
            </a:pPr>
            <a:endParaRPr lang="en-US" sz="2400" dirty="0" smtClean="0">
              <a:latin typeface="Andalus" panose="02020603050405020304" pitchFamily="18" charset="-78"/>
              <a:cs typeface="Andalus" panose="02020603050405020304" pitchFamily="18" charset="-78"/>
            </a:endParaRPr>
          </a:p>
          <a:p>
            <a:pPr marL="0" indent="0">
              <a:buNone/>
            </a:pPr>
            <a:r>
              <a:rPr lang="en-US" sz="2400" dirty="0" smtClean="0">
                <a:latin typeface="Andalus" panose="02020603050405020304" pitchFamily="18" charset="-78"/>
                <a:cs typeface="Andalus" panose="02020603050405020304" pitchFamily="18" charset="-78"/>
              </a:rPr>
              <a:t>2</a:t>
            </a:r>
            <a:r>
              <a:rPr lang="en-US" sz="2400" dirty="0">
                <a:latin typeface="Andalus" panose="02020603050405020304" pitchFamily="18" charset="-78"/>
                <a:cs typeface="Andalus" panose="02020603050405020304" pitchFamily="18" charset="-78"/>
              </a:rPr>
              <a:t>. </a:t>
            </a:r>
            <a:r>
              <a:rPr lang="en-US" sz="2400" b="1" u="sng" dirty="0">
                <a:solidFill>
                  <a:schemeClr val="accent6">
                    <a:lumMod val="60000"/>
                    <a:lumOff val="40000"/>
                  </a:schemeClr>
                </a:solidFill>
                <a:latin typeface="Andalus" panose="02020603050405020304" pitchFamily="18" charset="-78"/>
                <a:cs typeface="Andalus" panose="02020603050405020304" pitchFamily="18" charset="-78"/>
              </a:rPr>
              <a:t>D</a:t>
            </a:r>
            <a:r>
              <a:rPr lang="en-US" sz="2400" b="1" u="sng" dirty="0" smtClean="0">
                <a:solidFill>
                  <a:schemeClr val="accent6">
                    <a:lumMod val="60000"/>
                    <a:lumOff val="40000"/>
                  </a:schemeClr>
                </a:solidFill>
                <a:latin typeface="Andalus" panose="02020603050405020304" pitchFamily="18" charset="-78"/>
                <a:cs typeface="Andalus" panose="02020603050405020304" pitchFamily="18" charset="-78"/>
              </a:rPr>
              <a:t>isconnection</a:t>
            </a:r>
            <a:r>
              <a:rPr lang="en-US" sz="2400" dirty="0" smtClean="0">
                <a:latin typeface="Andalus" panose="02020603050405020304" pitchFamily="18" charset="-78"/>
                <a:cs typeface="Andalus" panose="02020603050405020304" pitchFamily="18" charset="-78"/>
              </a:rPr>
              <a:t> </a:t>
            </a:r>
          </a:p>
          <a:p>
            <a:pPr marL="0" indent="0">
              <a:buNone/>
            </a:pPr>
            <a:endParaRPr lang="en-US" sz="2400" dirty="0" smtClean="0">
              <a:latin typeface="Andalus" panose="02020603050405020304" pitchFamily="18" charset="-78"/>
              <a:cs typeface="Andalus" panose="02020603050405020304" pitchFamily="18" charset="-78"/>
            </a:endParaRPr>
          </a:p>
          <a:p>
            <a:pPr marL="0" indent="0">
              <a:buNone/>
            </a:pPr>
            <a:r>
              <a:rPr lang="en-US" sz="2400" dirty="0" smtClean="0">
                <a:latin typeface="Andalus" panose="02020603050405020304" pitchFamily="18" charset="-78"/>
                <a:cs typeface="Andalus" panose="02020603050405020304" pitchFamily="18" charset="-78"/>
              </a:rPr>
              <a:t>3</a:t>
            </a:r>
            <a:r>
              <a:rPr lang="en-US" sz="2400" dirty="0">
                <a:latin typeface="Andalus" panose="02020603050405020304" pitchFamily="18" charset="-78"/>
                <a:cs typeface="Andalus" panose="02020603050405020304" pitchFamily="18" charset="-78"/>
              </a:rPr>
              <a:t>. </a:t>
            </a:r>
            <a:r>
              <a:rPr lang="en-US" sz="2400" b="1" u="sng" dirty="0">
                <a:solidFill>
                  <a:schemeClr val="accent6">
                    <a:lumMod val="60000"/>
                    <a:lumOff val="40000"/>
                  </a:schemeClr>
                </a:solidFill>
                <a:latin typeface="Andalus" panose="02020603050405020304" pitchFamily="18" charset="-78"/>
                <a:cs typeface="Andalus" panose="02020603050405020304" pitchFamily="18" charset="-78"/>
              </a:rPr>
              <a:t>I</a:t>
            </a:r>
            <a:r>
              <a:rPr lang="en-US" sz="2400" b="1" u="sng" dirty="0" smtClean="0">
                <a:solidFill>
                  <a:schemeClr val="accent6">
                    <a:lumMod val="60000"/>
                    <a:lumOff val="40000"/>
                  </a:schemeClr>
                </a:solidFill>
                <a:latin typeface="Andalus" panose="02020603050405020304" pitchFamily="18" charset="-78"/>
                <a:cs typeface="Andalus" panose="02020603050405020304" pitchFamily="18" charset="-78"/>
              </a:rPr>
              <a:t>nfection</a:t>
            </a:r>
            <a:r>
              <a:rPr lang="en-US" sz="2400" dirty="0">
                <a:solidFill>
                  <a:schemeClr val="accent6">
                    <a:lumMod val="60000"/>
                    <a:lumOff val="40000"/>
                  </a:schemeClr>
                </a:solidFill>
                <a:latin typeface="Andalus" panose="02020603050405020304" pitchFamily="18" charset="-78"/>
                <a:cs typeface="Andalus" panose="02020603050405020304" pitchFamily="18" charset="-78"/>
              </a:rPr>
              <a:t>: </a:t>
            </a:r>
            <a:endParaRPr lang="en-US" sz="2400" dirty="0" smtClean="0">
              <a:solidFill>
                <a:schemeClr val="accent6">
                  <a:lumMod val="60000"/>
                  <a:lumOff val="40000"/>
                </a:schemeClr>
              </a:solidFill>
              <a:latin typeface="Andalus" panose="02020603050405020304" pitchFamily="18" charset="-78"/>
              <a:cs typeface="Andalus" panose="02020603050405020304" pitchFamily="18" charset="-78"/>
            </a:endParaRPr>
          </a:p>
          <a:p>
            <a:pPr marL="0" indent="0">
              <a:buNone/>
            </a:pPr>
            <a:r>
              <a:rPr lang="en-US" sz="2400" dirty="0" smtClean="0">
                <a:latin typeface="Andalus" panose="02020603050405020304" pitchFamily="18" charset="-78"/>
                <a:cs typeface="Andalus" panose="02020603050405020304" pitchFamily="18" charset="-78"/>
              </a:rPr>
              <a:t>4</a:t>
            </a:r>
            <a:r>
              <a:rPr lang="en-US" sz="2400" dirty="0">
                <a:latin typeface="Andalus" panose="02020603050405020304" pitchFamily="18" charset="-78"/>
                <a:cs typeface="Andalus" panose="02020603050405020304" pitchFamily="18" charset="-78"/>
              </a:rPr>
              <a:t>. hardware erosion through </a:t>
            </a:r>
            <a:r>
              <a:rPr lang="en-US" sz="2400" dirty="0" smtClean="0">
                <a:latin typeface="Andalus" panose="02020603050405020304" pitchFamily="18" charset="-78"/>
                <a:cs typeface="Andalus" panose="02020603050405020304" pitchFamily="18" charset="-78"/>
              </a:rPr>
              <a:t>skin</a:t>
            </a:r>
            <a:endParaRPr lang="en-US" sz="2400" dirty="0">
              <a:latin typeface="Andalus" panose="02020603050405020304" pitchFamily="18" charset="-78"/>
              <a:cs typeface="Andalus" panose="02020603050405020304" pitchFamily="18" charset="-78"/>
            </a:endParaRPr>
          </a:p>
          <a:p>
            <a:pPr marL="0" indent="0">
              <a:buNone/>
            </a:pPr>
            <a:r>
              <a:rPr lang="en-US" sz="2400" dirty="0">
                <a:latin typeface="Andalus" panose="02020603050405020304" pitchFamily="18" charset="-78"/>
                <a:cs typeface="Andalus" panose="02020603050405020304" pitchFamily="18" charset="-78"/>
              </a:rPr>
              <a:t>5. </a:t>
            </a:r>
            <a:r>
              <a:rPr lang="en-US" sz="2400" dirty="0" smtClean="0">
                <a:latin typeface="Andalus" panose="02020603050405020304" pitchFamily="18" charset="-78"/>
                <a:cs typeface="Andalus" panose="02020603050405020304" pitchFamily="18" charset="-78"/>
              </a:rPr>
              <a:t>seizures</a:t>
            </a:r>
            <a:endParaRPr lang="en-US" sz="2400" dirty="0">
              <a:latin typeface="Andalus" panose="02020603050405020304" pitchFamily="18" charset="-78"/>
              <a:cs typeface="Andalus" panose="02020603050405020304" pitchFamily="18" charset="-78"/>
            </a:endParaRPr>
          </a:p>
          <a:p>
            <a:pPr marL="0" indent="0">
              <a:buNone/>
            </a:pPr>
            <a:r>
              <a:rPr lang="en-US" sz="2400" dirty="0">
                <a:latin typeface="Andalus" panose="02020603050405020304" pitchFamily="18" charset="-78"/>
                <a:cs typeface="Andalus" panose="02020603050405020304" pitchFamily="18" charset="-78"/>
              </a:rPr>
              <a:t>6. </a:t>
            </a:r>
            <a:r>
              <a:rPr lang="en-US" sz="2400" dirty="0" err="1">
                <a:latin typeface="Andalus" panose="02020603050405020304" pitchFamily="18" charset="-78"/>
                <a:cs typeface="Andalus" panose="02020603050405020304" pitchFamily="18" charset="-78"/>
              </a:rPr>
              <a:t>overshunting</a:t>
            </a:r>
            <a:r>
              <a:rPr lang="en-US" sz="2400" dirty="0">
                <a:latin typeface="Andalus" panose="02020603050405020304" pitchFamily="18" charset="-78"/>
                <a:cs typeface="Andalus" panose="02020603050405020304" pitchFamily="18" charset="-78"/>
              </a:rPr>
              <a:t>.</a:t>
            </a:r>
          </a:p>
          <a:p>
            <a:pPr marL="0" indent="0">
              <a:buNone/>
            </a:pPr>
            <a:endParaRPr lang="en-US" sz="2400" dirty="0">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3917862199"/>
      </p:ext>
    </p:extLst>
  </p:cSld>
  <p:clrMapOvr>
    <a:masterClrMapping/>
  </p:clrMapOvr>
  <mc:AlternateContent xmlns:mc="http://schemas.openxmlformats.org/markup-compatibility/2006" xmlns:p14="http://schemas.microsoft.com/office/powerpoint/2010/main">
    <mc:Choice Requires="p14">
      <p:transition spd="slow" p14:dur="2000" advTm="120110"/>
    </mc:Choice>
    <mc:Fallback xmlns="">
      <p:transition spd="slow" advTm="120110"/>
    </mc:Fallback>
  </mc:AlternateContent>
  <p:timing>
    <p:tnLst>
      <p:par>
        <p:cTn id="1" dur="indefinite" restart="never" nodeType="tmRoot"/>
      </p:par>
    </p:tnLst>
  </p:timing>
  <p:extLst mod="1">
    <p:ext uri="{3A86A75C-4F4B-4683-9AE1-C65F6400EC91}">
      <p14:laserTraceLst xmlns:p14="http://schemas.microsoft.com/office/powerpoint/2010/main">
        <p14:tracePtLst>
          <p14:tracePt t="953" x="7480300" y="2781300"/>
          <p14:tracePt t="983" x="7410450" y="3016250"/>
          <p14:tracePt t="1015" x="7397750" y="3206750"/>
          <p14:tracePt t="1046" x="7467600" y="3276600"/>
          <p14:tracePt t="1076" x="7486650" y="3276600"/>
          <p14:tracePt t="1108" x="7689850" y="3168650"/>
          <p14:tracePt t="1126" x="7791450" y="3117850"/>
          <p14:tracePt t="1156" x="7861300" y="3073400"/>
          <p14:tracePt t="1187" x="7861300" y="3067050"/>
          <p14:tracePt t="1217" x="7670800" y="3022600"/>
          <p14:tracePt t="1249" x="7600950" y="2997200"/>
          <p14:tracePt t="1468" x="7518400" y="2984500"/>
          <p14:tracePt t="1498" x="7264400" y="2971800"/>
          <p14:tracePt t="1530" x="6781800" y="2946400"/>
          <p14:tracePt t="1561" x="6718300" y="2946400"/>
          <p14:tracePt t="1592" x="6711950" y="2946400"/>
          <p14:tracePt t="1686" x="6705600" y="2946400"/>
          <p14:tracePt t="19160" x="5600700" y="3086100"/>
          <p14:tracePt t="19172" x="4940300" y="3124200"/>
          <p14:tracePt t="19202" x="4133850" y="3270250"/>
          <p14:tracePt t="19233" x="3778250" y="3409950"/>
          <p14:tracePt t="19265" x="3727450" y="3454400"/>
          <p14:tracePt t="19642" x="3486150" y="3454400"/>
          <p14:tracePt t="19671" x="3346450" y="3454400"/>
          <p14:tracePt t="19718" x="3314700" y="3454400"/>
          <p14:tracePt t="19749" x="3194050" y="3333750"/>
          <p14:tracePt t="19780" x="2997200" y="3175000"/>
          <p14:tracePt t="19811" x="2749550" y="3022600"/>
          <p14:tracePt t="19842" x="2546350" y="2901950"/>
          <p14:tracePt t="19874" x="2457450" y="2844800"/>
          <p14:tracePt t="19905" x="2413000" y="2749550"/>
          <p14:tracePt t="19936" x="2368550" y="2597150"/>
          <p14:tracePt t="19968" x="2266950" y="2336800"/>
          <p14:tracePt t="19999" x="2127250" y="2051050"/>
          <p14:tracePt t="20030" x="2076450" y="1974850"/>
          <p14:tracePt t="20217" x="2197100" y="2012950"/>
          <p14:tracePt t="20249" x="2444750" y="2076450"/>
          <p14:tracePt t="20280" x="2565400" y="2095500"/>
          <p14:tracePt t="20311" x="2616200" y="2095500"/>
          <p14:tracePt t="21859" x="2641600" y="2101850"/>
          <p14:tracePt t="21890" x="2736850" y="2152650"/>
          <p14:tracePt t="21921" x="2768600" y="2178050"/>
          <p14:tracePt t="21952" x="2781300" y="2190750"/>
          <p14:tracePt t="22405" x="2813050" y="2197100"/>
          <p14:tracePt t="22436" x="2901950" y="2216150"/>
          <p14:tracePt t="22467" x="3092450" y="2241550"/>
          <p14:tracePt t="22498" x="3276600" y="2266950"/>
          <p14:tracePt t="22530" x="3346450" y="2266950"/>
          <p14:tracePt t="22561" x="3365500" y="2266950"/>
          <p14:tracePt t="22594" x="3390900" y="2266950"/>
          <p14:tracePt t="22624" x="3435350" y="2254250"/>
          <p14:tracePt t="22656" x="3530600" y="2247900"/>
          <p14:tracePt t="22671" x="3568700" y="2241550"/>
          <p14:tracePt t="22702" x="3638550" y="2228850"/>
          <p14:tracePt t="22734" x="3721100" y="2216150"/>
          <p14:tracePt t="22764" x="3765550" y="2209800"/>
          <p14:tracePt t="22795" x="3784600" y="2209800"/>
          <p14:tracePt t="22842" x="3790950" y="2209800"/>
          <p14:tracePt t="22874" x="3797300" y="2209800"/>
          <p14:tracePt t="22905" x="3822700" y="2209800"/>
          <p14:tracePt t="22936" x="3937000" y="2209800"/>
          <p14:tracePt t="22968" x="4216400" y="2209800"/>
          <p14:tracePt t="22999" x="4508500" y="2209800"/>
          <p14:tracePt t="23030" x="4813300" y="2209800"/>
          <p14:tracePt t="23062" x="5130800" y="2190750"/>
          <p14:tracePt t="23093" x="5537200" y="2190750"/>
          <p14:tracePt t="23123" x="5797550" y="2190750"/>
          <p14:tracePt t="23155" x="5930900" y="2190750"/>
          <p14:tracePt t="23172" x="5975350" y="2190750"/>
          <p14:tracePt t="23202" x="6064250" y="2190750"/>
          <p14:tracePt t="23234" x="6178550" y="2178050"/>
          <p14:tracePt t="23264" x="6299200" y="2159000"/>
          <p14:tracePt t="23296" x="6565900" y="2114550"/>
          <p14:tracePt t="23327" x="6921500" y="2101850"/>
          <p14:tracePt t="23358" x="7118350" y="2089150"/>
          <p14:tracePt t="23390" x="7200900" y="2076450"/>
          <p14:tracePt t="23421" x="7232650" y="2076450"/>
          <p14:tracePt t="23468" x="7239000" y="2076450"/>
          <p14:tracePt t="24565" x="7385050" y="2082800"/>
          <p14:tracePt t="24593" x="7518400" y="2101850"/>
          <p14:tracePt t="24609" x="7531100" y="2101850"/>
          <p14:tracePt t="24639" x="7543800" y="2108200"/>
          <p14:tracePt t="25126" x="7537450" y="2108200"/>
          <p14:tracePt t="25171" x="7518400" y="2101850"/>
          <p14:tracePt t="25202" x="7467600" y="2101850"/>
          <p14:tracePt t="25233" x="7378700" y="2082800"/>
          <p14:tracePt t="25250" x="7346950" y="2076450"/>
          <p14:tracePt t="25296" x="7334250" y="2076450"/>
          <p14:tracePt t="25343" x="7327900" y="2070100"/>
          <p14:tracePt t="25484" x="7321550" y="2070100"/>
          <p14:tracePt t="25530" x="7315200" y="2070100"/>
          <p14:tracePt t="25593" x="7283450" y="2070100"/>
          <p14:tracePt t="25624" x="7239000" y="2070100"/>
          <p14:tracePt t="25655" x="7099300" y="2051050"/>
          <p14:tracePt t="25672" x="7004050" y="2038350"/>
          <p14:tracePt t="25702" x="6819900" y="2006600"/>
          <p14:tracePt t="25733" x="6667500" y="1981200"/>
          <p14:tracePt t="25764" x="6597650" y="1974850"/>
          <p14:tracePt t="25795" x="6584950" y="1974850"/>
          <p14:tracePt t="25874" x="6584950" y="1968500"/>
          <p14:tracePt t="25936" x="6565900" y="1968500"/>
          <p14:tracePt t="25968" x="6426200" y="1924050"/>
          <p14:tracePt t="25999" x="6229350" y="1885950"/>
          <p14:tracePt t="26030" x="6013450" y="1860550"/>
          <p14:tracePt t="26062" x="5829300" y="1835150"/>
          <p14:tracePt t="26093" x="5594350" y="1797050"/>
          <p14:tracePt t="26123" x="5264150" y="1752600"/>
          <p14:tracePt t="26155" x="4991100" y="1727200"/>
          <p14:tracePt t="26171" x="4889500" y="1714500"/>
          <p14:tracePt t="26202" x="4673600" y="1714500"/>
          <p14:tracePt t="26233" x="4451350" y="1708150"/>
          <p14:tracePt t="26264" x="4324350" y="1708150"/>
          <p14:tracePt t="26296" x="4114800" y="1708150"/>
          <p14:tracePt t="26327" x="3898900" y="1714500"/>
          <p14:tracePt t="26358" x="3689350" y="1771650"/>
          <p14:tracePt t="26390" x="3530600" y="1803400"/>
          <p14:tracePt t="26421" x="3454400" y="1822450"/>
          <p14:tracePt t="26452" x="3416300" y="1841500"/>
          <p14:tracePt t="26483" x="3409950" y="1847850"/>
          <p14:tracePt t="26514" x="3403600" y="1847850"/>
          <p14:tracePt t="27095" x="3346450" y="1905000"/>
          <p14:tracePt t="27124" x="3251200" y="1987550"/>
          <p14:tracePt t="27155" x="3117850" y="2070100"/>
          <p14:tracePt t="27172" x="3022600" y="2114550"/>
          <p14:tracePt t="27202" x="2832100" y="2209800"/>
          <p14:tracePt t="27233" x="2667000" y="2286000"/>
          <p14:tracePt t="27264" x="2603500" y="2324100"/>
          <p14:tracePt t="27295" x="2552700" y="2355850"/>
          <p14:tracePt t="27328" x="2546350" y="2368550"/>
          <p14:tracePt t="27358" x="2527300" y="2381250"/>
          <p14:tracePt t="28266" x="2514600" y="2406650"/>
          <p14:tracePt t="30063" x="2470150" y="2451100"/>
          <p14:tracePt t="30093" x="2425700" y="2482850"/>
          <p14:tracePt t="30124" x="2400300" y="2495550"/>
          <p14:tracePt t="30155" x="2387600" y="2508250"/>
          <p14:tracePt t="30187" x="2368550" y="2533650"/>
          <p14:tracePt t="30217" x="2355850" y="2552700"/>
          <p14:tracePt t="30248" x="2330450" y="2584450"/>
          <p14:tracePt t="30282" x="2279650" y="2679700"/>
          <p14:tracePt t="30295" x="2273300" y="2686050"/>
          <p14:tracePt t="30327" x="2235200" y="2768600"/>
          <p14:tracePt t="30358" x="2216150" y="2844800"/>
          <p14:tracePt t="30389" x="2216150" y="2882900"/>
          <p14:tracePt t="30421" x="2216150" y="2889250"/>
          <p14:tracePt t="31218" x="2197100" y="2882900"/>
          <p14:tracePt t="31249" x="2171700" y="2857500"/>
          <p14:tracePt t="31266" x="2152650" y="2838450"/>
          <p14:tracePt t="31312" x="2108200" y="2819400"/>
          <p14:tracePt t="31343" x="2012950" y="2794000"/>
          <p14:tracePt t="31373" x="1955800" y="2787650"/>
          <p14:tracePt t="31406" x="1911350" y="2787650"/>
          <p14:tracePt t="31436" x="1860550" y="2781300"/>
          <p14:tracePt t="31467" x="1803400" y="2781300"/>
          <p14:tracePt t="31499" x="1720850" y="2774950"/>
          <p14:tracePt t="31530" x="1676400" y="2774950"/>
          <p14:tracePt t="31561" x="1612900" y="2774950"/>
          <p14:tracePt t="31577" x="1581150" y="2787650"/>
          <p14:tracePt t="31608" x="1530350" y="2813050"/>
          <p14:tracePt t="31640" x="1485900" y="2863850"/>
          <p14:tracePt t="31671" x="1479550" y="2927350"/>
          <p14:tracePt t="31687" x="1479550" y="2959100"/>
          <p14:tracePt t="31717" x="1479550" y="2990850"/>
          <p14:tracePt t="31748" x="1485900" y="3016250"/>
          <p14:tracePt t="31780" x="1504950" y="3041650"/>
          <p14:tracePt t="31811" x="1536700" y="3060700"/>
          <p14:tracePt t="31842" x="1581150" y="3086100"/>
          <p14:tracePt t="31874" x="1644650" y="3098800"/>
          <p14:tracePt t="31905" x="1778000" y="3124200"/>
          <p14:tracePt t="31936" x="1911350" y="3143250"/>
          <p14:tracePt t="31968" x="2108200" y="3168650"/>
          <p14:tracePt t="31999" x="2292350" y="3194050"/>
          <p14:tracePt t="32030" x="2432050" y="3213100"/>
          <p14:tracePt t="32062" x="2552700" y="3225800"/>
          <p14:tracePt t="32092" x="2660650" y="3232150"/>
          <p14:tracePt t="32123" x="2800350" y="3244850"/>
          <p14:tracePt t="32155" x="2940050" y="3244850"/>
          <p14:tracePt t="32186" x="3060700" y="3244850"/>
          <p14:tracePt t="32217" x="3155950" y="3244850"/>
          <p14:tracePt t="32249" x="3225800" y="3244850"/>
          <p14:tracePt t="32280" x="3270250" y="3244850"/>
          <p14:tracePt t="32311" x="3346450" y="3244850"/>
          <p14:tracePt t="32343" x="3429000" y="3244850"/>
          <p14:tracePt t="32374" x="3498850" y="3232150"/>
          <p14:tracePt t="32405" x="3562350" y="3206750"/>
          <p14:tracePt t="32437" x="3638550" y="3168650"/>
          <p14:tracePt t="32467" x="3733800" y="3136900"/>
          <p14:tracePt t="32498" x="3810000" y="3105150"/>
          <p14:tracePt t="32530" x="3854450" y="3086100"/>
          <p14:tracePt t="32564" x="3892550" y="3048000"/>
          <p14:tracePt t="32593" x="3905250" y="3035300"/>
          <p14:tracePt t="32624" x="3917950" y="3009900"/>
          <p14:tracePt t="32656" x="3924300" y="2990850"/>
          <p14:tracePt t="32686" x="3924300" y="2952750"/>
          <p14:tracePt t="32718" x="3924300" y="2895600"/>
          <p14:tracePt t="32749" x="3905250" y="2870200"/>
          <p14:tracePt t="32780" x="3879850" y="2838450"/>
          <p14:tracePt t="32812" x="3816350" y="2813050"/>
          <p14:tracePt t="32843" x="3695700" y="2781300"/>
          <p14:tracePt t="32873" x="3543300" y="2755900"/>
          <p14:tracePt t="32905" x="3397250" y="2730500"/>
          <p14:tracePt t="32936" x="3270250" y="2717800"/>
          <p14:tracePt t="32967" x="3117850" y="2711450"/>
          <p14:tracePt t="32999" x="2940050" y="2705100"/>
          <p14:tracePt t="33030" x="2787650" y="2698750"/>
          <p14:tracePt t="33061" x="2654300" y="2686050"/>
          <p14:tracePt t="33093" x="2603500" y="2679700"/>
          <p14:tracePt t="33566" x="2603500" y="2717800"/>
          <p14:tracePt t="33593" x="2603500" y="2832100"/>
          <p14:tracePt t="33624" x="2603500" y="2946400"/>
          <p14:tracePt t="33655" x="2597150" y="3079750"/>
          <p14:tracePt t="33689" x="2584450" y="3155950"/>
          <p14:tracePt t="33702" x="2578100" y="3187700"/>
          <p14:tracePt t="33733" x="2552700" y="3238500"/>
          <p14:tracePt t="33764" x="2540000" y="3251200"/>
          <p14:tracePt t="33827" x="2533650" y="3257550"/>
          <p14:tracePt t="33905" x="2520950" y="3263900"/>
          <p14:tracePt t="33921" x="2501900" y="3251200"/>
          <p14:tracePt t="33952" x="2393950" y="3232150"/>
          <p14:tracePt t="33984" x="2305050" y="3206750"/>
          <p14:tracePt t="34014" x="2247900" y="3175000"/>
          <p14:tracePt t="34046" x="2235200" y="3175000"/>
          <p14:tracePt t="34080" x="2216150" y="3162300"/>
          <p14:tracePt t="34109" x="2184400" y="3149600"/>
          <p14:tracePt t="34140" x="2114550" y="3130550"/>
          <p14:tracePt t="34173" x="2038350" y="3117850"/>
          <p14:tracePt t="34186" x="2000250" y="3111500"/>
          <p14:tracePt t="34218" x="1930400" y="3111500"/>
          <p14:tracePt t="34249" x="1860550" y="3111500"/>
          <p14:tracePt t="34266" x="1822450" y="3111500"/>
          <p14:tracePt t="34280" x="1809750" y="3111500"/>
          <p14:tracePt t="34312" x="1746250" y="3111500"/>
          <p14:tracePt t="34342" x="1689100" y="3124200"/>
          <p14:tracePt t="34373" x="1612900" y="3136900"/>
          <p14:tracePt t="34405" x="1562100" y="3149600"/>
          <p14:tracePt t="34436" x="1511300" y="3168650"/>
          <p14:tracePt t="34467" x="1492250" y="3181350"/>
          <p14:tracePt t="34499" x="1473200" y="3200400"/>
          <p14:tracePt t="34546" x="1460500" y="3225800"/>
          <p14:tracePt t="34577" x="1454150" y="3244850"/>
          <p14:tracePt t="34593" x="1454150" y="3257550"/>
          <p14:tracePt t="34608" x="1454150" y="3270250"/>
          <p14:tracePt t="34640" x="1454150" y="3295650"/>
          <p14:tracePt t="34671" x="1454150" y="3321050"/>
          <p14:tracePt t="34687" x="1454150" y="3333750"/>
          <p14:tracePt t="34718" x="1454150" y="3340100"/>
          <p14:tracePt t="34764" x="1454150" y="3346450"/>
          <p14:tracePt t="34795" x="1454150" y="3359150"/>
          <p14:tracePt t="34827" x="1466850" y="3390900"/>
          <p14:tracePt t="34858" x="1479550" y="3416300"/>
          <p14:tracePt t="34889" x="1492250" y="3441700"/>
          <p14:tracePt t="34921" x="1511300" y="3460750"/>
          <p14:tracePt t="34952" x="1530350" y="3473450"/>
          <p14:tracePt t="34983" x="1543050" y="3492500"/>
          <p14:tracePt t="35015" x="1568450" y="3505200"/>
          <p14:tracePt t="35046" x="1619250" y="3530600"/>
          <p14:tracePt t="35076" x="1714500" y="3568700"/>
          <p14:tracePt t="35108" x="1809750" y="3587750"/>
          <p14:tracePt t="35139" x="1885950" y="3613150"/>
          <p14:tracePt t="35170" x="1943100" y="3619500"/>
          <p14:tracePt t="35187" x="1968500" y="3625850"/>
          <p14:tracePt t="35217" x="2000250" y="3632200"/>
          <p14:tracePt t="35249" x="2038350" y="3638550"/>
          <p14:tracePt t="35280" x="2070100" y="3638550"/>
          <p14:tracePt t="35311" x="2114550" y="3638550"/>
          <p14:tracePt t="35343" x="2184400" y="3638550"/>
          <p14:tracePt t="35374" x="2286000" y="3606800"/>
          <p14:tracePt t="35405" x="2362200" y="3581400"/>
          <p14:tracePt t="35437" x="2387600" y="3568700"/>
          <p14:tracePt t="35468" x="2393950" y="3562350"/>
          <p14:tracePt t="35498" x="2406650" y="3543300"/>
          <p14:tracePt t="35530" x="2413000" y="3530600"/>
          <p14:tracePt t="35561" x="2425700" y="3505200"/>
          <p14:tracePt t="35592" x="2425700" y="3473450"/>
          <p14:tracePt t="35624" x="2432050" y="3448050"/>
          <p14:tracePt t="35655" x="2432050" y="3416300"/>
          <p14:tracePt t="35686" x="2432050" y="3397250"/>
          <p14:tracePt t="35749" x="2432050" y="3384550"/>
          <p14:tracePt t="35780" x="2432050" y="3371850"/>
          <p14:tracePt t="35812" x="2419350" y="3352800"/>
          <p14:tracePt t="35874" x="2413000" y="3346450"/>
          <p14:tracePt t="35905" x="2406650" y="3340100"/>
          <p14:tracePt t="35936" x="2393950" y="3327400"/>
          <p14:tracePt t="35967" x="2374900" y="3308350"/>
          <p14:tracePt t="35999" x="2349500" y="3295650"/>
          <p14:tracePt t="36030" x="2336800" y="3282950"/>
          <p14:tracePt t="36061" x="2317750" y="3270250"/>
          <p14:tracePt t="36093" x="2298700" y="3257550"/>
          <p14:tracePt t="36124" x="2247900" y="3238500"/>
          <p14:tracePt t="36155" x="2197100" y="3219450"/>
          <p14:tracePt t="36187" x="2152650" y="3206750"/>
          <p14:tracePt t="36217" x="2101850" y="3206750"/>
          <p14:tracePt t="36248" x="2063750" y="3200400"/>
          <p14:tracePt t="36280" x="1993900" y="3194050"/>
          <p14:tracePt t="36311" x="1930400" y="3194050"/>
          <p14:tracePt t="36342" x="1879600" y="3200400"/>
          <p14:tracePt t="36374" x="1835150" y="3219450"/>
          <p14:tracePt t="36405" x="1790700" y="3257550"/>
          <p14:tracePt t="36436" x="1746250" y="3302000"/>
          <p14:tracePt t="36468" x="1733550" y="3333750"/>
          <p14:tracePt t="36499" x="1733550" y="3371850"/>
          <p14:tracePt t="36530" x="1733550" y="3397250"/>
          <p14:tracePt t="36561" x="1739900" y="3429000"/>
          <p14:tracePt t="36592" x="1758950" y="3448050"/>
          <p14:tracePt t="36623" x="1771650" y="3467100"/>
          <p14:tracePt t="36655" x="1790700" y="3486150"/>
          <p14:tracePt t="36686" x="1816100" y="3505200"/>
          <p14:tracePt t="36717" x="1866900" y="3524250"/>
          <p14:tracePt t="36749" x="1911350" y="3536950"/>
          <p14:tracePt t="36780" x="1962150" y="3549650"/>
          <p14:tracePt t="36811" x="2012950" y="3556000"/>
          <p14:tracePt t="36843" x="2070100" y="3556000"/>
          <p14:tracePt t="36874" x="2146300" y="3556000"/>
          <p14:tracePt t="36905" x="2209800" y="3556000"/>
          <p14:tracePt t="36937" x="2286000" y="3549650"/>
          <p14:tracePt t="36983" x="2298700" y="3543300"/>
          <p14:tracePt t="37014" x="2311400" y="3536950"/>
          <p14:tracePt t="37045" x="2336800" y="3524250"/>
          <p14:tracePt t="37077" x="2355850" y="3517900"/>
          <p14:tracePt t="37108" x="2381250" y="3511550"/>
          <p14:tracePt t="37139" x="2400300" y="3498850"/>
          <p14:tracePt t="37171" x="2425700" y="3479800"/>
          <p14:tracePt t="37187" x="2438400" y="3467100"/>
          <p14:tracePt t="37218" x="2463800" y="3448050"/>
          <p14:tracePt t="37265" x="2482850" y="3416300"/>
          <p14:tracePt t="37296" x="2482850" y="3403600"/>
          <p14:tracePt t="37326" x="2482850" y="3378200"/>
          <p14:tracePt t="37358" x="2482850" y="3359150"/>
          <p14:tracePt t="37389" x="2476500" y="3327400"/>
          <p14:tracePt t="37420" x="2444750" y="3289300"/>
          <p14:tracePt t="37452" x="2387600" y="3244850"/>
          <p14:tracePt t="37483" x="2324100" y="3213100"/>
          <p14:tracePt t="37514" x="2254250" y="3187700"/>
          <p14:tracePt t="37546" x="2184400" y="3168650"/>
          <p14:tracePt t="37577" x="2127250" y="3149600"/>
          <p14:tracePt t="37608" x="2038350" y="3143250"/>
          <p14:tracePt t="37640" x="1936750" y="3124200"/>
          <p14:tracePt t="37671" x="1822450" y="3117850"/>
          <p14:tracePt t="37687" x="1784350" y="3117850"/>
          <p14:tracePt t="37718" x="1752600" y="3124200"/>
          <p14:tracePt t="37748" x="1746250" y="3136900"/>
          <p14:tracePt t="37780" x="1739900" y="3194050"/>
          <p14:tracePt t="37811" x="1752600" y="3251200"/>
          <p14:tracePt t="37842" x="1835150" y="3314700"/>
          <p14:tracePt t="37874" x="1968500" y="3359150"/>
          <p14:tracePt t="37905" x="2108200" y="3397250"/>
          <p14:tracePt t="37936" x="2209800" y="3416300"/>
          <p14:tracePt t="37968" x="2305050" y="3422650"/>
          <p14:tracePt t="37999" x="2425700" y="3422650"/>
          <p14:tracePt t="38030" x="2514600" y="3422650"/>
          <p14:tracePt t="38062" x="2603500" y="3422650"/>
          <p14:tracePt t="38093" x="2698750" y="3422650"/>
          <p14:tracePt t="38124" x="2724150" y="3416300"/>
          <p14:tracePt t="41765" x="2774950" y="3549650"/>
          <p14:tracePt t="41796" x="2813050" y="3708400"/>
          <p14:tracePt t="41826" x="2882900" y="3860800"/>
          <p14:tracePt t="41859" x="2921000" y="3924300"/>
          <p14:tracePt t="41890" x="2921000" y="3937000"/>
          <p14:tracePt t="41921" x="2927350" y="3943350"/>
          <p14:tracePt t="42046" x="2933700" y="3879850"/>
          <p14:tracePt t="42077" x="2933700" y="3803650"/>
          <p14:tracePt t="42108" x="2933700" y="3752850"/>
          <p14:tracePt t="42140" x="2933700" y="3702050"/>
          <p14:tracePt t="42171" x="2921000" y="3663950"/>
          <p14:tracePt t="42188" x="2914650" y="3638550"/>
          <p14:tracePt t="42217" x="2908300" y="3606800"/>
          <p14:tracePt t="42248" x="2889250" y="3581400"/>
          <p14:tracePt t="42280" x="2870200" y="3549650"/>
          <p14:tracePt t="42311" x="2844800" y="3524250"/>
          <p14:tracePt t="42342" x="2825750" y="3517900"/>
          <p14:tracePt t="42374" x="2813050" y="3517900"/>
          <p14:tracePt t="42405" x="2787650" y="3517900"/>
          <p14:tracePt t="42436" x="2755900" y="3517900"/>
          <p14:tracePt t="42468" x="2730500" y="3530600"/>
          <p14:tracePt t="42499" x="2717800" y="3543300"/>
          <p14:tracePt t="42530" x="2698750" y="3581400"/>
          <p14:tracePt t="42561" x="2679700" y="3619500"/>
          <p14:tracePt t="42592" x="2660650" y="3657600"/>
          <p14:tracePt t="42623" x="2647950" y="3702050"/>
          <p14:tracePt t="42655" x="2635250" y="3746500"/>
          <p14:tracePt t="42686" x="2635250" y="3771900"/>
          <p14:tracePt t="42717" x="2635250" y="3803650"/>
          <p14:tracePt t="42749" x="2641600" y="3835400"/>
          <p14:tracePt t="42780" x="2654300" y="3867150"/>
          <p14:tracePt t="42811" x="2673350" y="3879850"/>
          <p14:tracePt t="42843" x="2698750" y="3886200"/>
          <p14:tracePt t="42874" x="2730500" y="3886200"/>
          <p14:tracePt t="42905" x="2762250" y="3886200"/>
          <p14:tracePt t="42921" x="2774950" y="3886200"/>
          <p14:tracePt t="42952" x="2800350" y="3886200"/>
          <p14:tracePt t="42983" x="2825750" y="3886200"/>
          <p14:tracePt t="43014" x="2838450" y="3879850"/>
          <p14:tracePt t="43045" x="2863850" y="3860800"/>
          <p14:tracePt t="43077" x="2876550" y="3822700"/>
          <p14:tracePt t="43108" x="2895600" y="3784600"/>
          <p14:tracePt t="43139" x="2908300" y="3721100"/>
          <p14:tracePt t="43171" x="2908300" y="3683000"/>
          <p14:tracePt t="43187" x="2908300" y="3670300"/>
          <p14:tracePt t="43218" x="2901950" y="3651250"/>
          <p14:tracePt t="43249" x="2882900" y="3625850"/>
          <p14:tracePt t="43265" x="2857500" y="3606800"/>
          <p14:tracePt t="43295" x="2825750" y="3594100"/>
          <p14:tracePt t="43327" x="2768600" y="3581400"/>
          <p14:tracePt t="43358" x="2736850" y="3581400"/>
          <p14:tracePt t="43389" x="2698750" y="3594100"/>
          <p14:tracePt t="43421" x="2641600" y="3651250"/>
          <p14:tracePt t="43452" x="2603500" y="3689350"/>
          <p14:tracePt t="43483" x="2590800" y="3746500"/>
          <p14:tracePt t="43514" x="2584450" y="3816350"/>
          <p14:tracePt t="43546" x="2584450" y="3873500"/>
          <p14:tracePt t="43577" x="2603500" y="3905250"/>
          <p14:tracePt t="43593" x="2622550" y="3924300"/>
          <p14:tracePt t="43624" x="2647950" y="3937000"/>
          <p14:tracePt t="43655" x="2673350" y="3937000"/>
          <p14:tracePt t="43686" x="2743200" y="3937000"/>
          <p14:tracePt t="43717" x="2781300" y="3924300"/>
          <p14:tracePt t="43748" x="2813050" y="3911600"/>
          <p14:tracePt t="43780" x="2832100" y="3892550"/>
          <p14:tracePt t="43811" x="2857500" y="3860800"/>
          <p14:tracePt t="43842" x="2870200" y="3816350"/>
          <p14:tracePt t="43874" x="2870200" y="3778250"/>
          <p14:tracePt t="43921" x="2870200" y="3765550"/>
          <p14:tracePt t="44187" x="2857500" y="3765550"/>
          <p14:tracePt t="44218" x="2800350" y="3822700"/>
          <p14:tracePt t="44249" x="2743200" y="3873500"/>
          <p14:tracePt t="44280" x="2717800" y="3911600"/>
          <p14:tracePt t="44311" x="2686050" y="3968750"/>
          <p14:tracePt t="44343" x="2673350" y="4044950"/>
          <p14:tracePt t="44374" x="2679700" y="4114800"/>
          <p14:tracePt t="44405" x="2724150" y="4171950"/>
          <p14:tracePt t="44436" x="2794000" y="4197350"/>
          <p14:tracePt t="44467" x="2819400" y="4197350"/>
          <p14:tracePt t="44498" x="2844800" y="4191000"/>
          <p14:tracePt t="44530" x="2863850" y="4171950"/>
          <p14:tracePt t="44561" x="2870200" y="4165600"/>
          <p14:tracePt t="44655" x="2813050" y="4146550"/>
          <p14:tracePt t="44686" x="2546350" y="4127500"/>
          <p14:tracePt t="44718" x="2292350" y="4127500"/>
          <p14:tracePt t="44749" x="2152650" y="4159250"/>
          <p14:tracePt t="44779" x="2051050" y="4197350"/>
          <p14:tracePt t="44811" x="2019300" y="4203700"/>
          <p14:tracePt t="44842" x="2019300" y="4210050"/>
          <p14:tracePt t="44873" x="2101850" y="4210050"/>
          <p14:tracePt t="44905" x="2336800" y="4210050"/>
          <p14:tracePt t="44936" x="2444750" y="4210050"/>
          <p14:tracePt t="45015" x="2286000" y="4216400"/>
          <p14:tracePt t="45046" x="1784350" y="4216400"/>
          <p14:tracePt t="45077" x="1473200" y="4216400"/>
          <p14:tracePt t="45108" x="1403350" y="4222750"/>
          <p14:tracePt t="45155" x="1524000" y="4222750"/>
          <p14:tracePt t="45186" x="2012950" y="4152900"/>
          <p14:tracePt t="45217" x="2438400" y="4121150"/>
          <p14:tracePt t="45248" x="2501900" y="4108450"/>
          <p14:tracePt t="45311" x="1949450" y="4108450"/>
          <p14:tracePt t="45342" x="1225550" y="4127500"/>
          <p14:tracePt t="45374" x="1066800" y="4152900"/>
          <p14:tracePt t="45421" x="1162050" y="4159250"/>
          <p14:tracePt t="45452" x="1758950" y="4159250"/>
          <p14:tracePt t="45483" x="2368550" y="4159250"/>
          <p14:tracePt t="45515" x="2552700" y="4159250"/>
          <p14:tracePt t="45577" x="2393950" y="4159250"/>
          <p14:tracePt t="45608" x="2019300" y="4159250"/>
          <p14:tracePt t="45639" x="1835150" y="4191000"/>
          <p14:tracePt t="45670" x="1822450" y="4197350"/>
          <p14:tracePt t="45686" x="1822450" y="4203700"/>
          <p14:tracePt t="45717" x="2038350" y="4203700"/>
          <p14:tracePt t="45749" x="2470150" y="4203700"/>
          <p14:tracePt t="45780" x="2565400" y="4203700"/>
          <p14:tracePt t="45827" x="2400300" y="4203700"/>
          <p14:tracePt t="45858" x="2063750" y="4210050"/>
          <p14:tracePt t="45890" x="1892300" y="4235450"/>
          <p14:tracePt t="45968" x="2019300" y="4235450"/>
          <p14:tracePt t="45998" x="2432050" y="4235450"/>
          <p14:tracePt t="46030" x="2578100" y="4235450"/>
          <p14:tracePt t="46092" x="2457450" y="4235450"/>
          <p14:tracePt t="46124" x="2387600" y="4241800"/>
          <p14:tracePt t="46186" x="2514600" y="4260850"/>
          <p14:tracePt t="46218" x="2838450" y="4260850"/>
          <p14:tracePt t="46249" x="3079750" y="4260850"/>
          <p14:tracePt t="46280" x="3225800" y="4222750"/>
          <p14:tracePt t="46311" x="3232150" y="4210050"/>
          <p14:tracePt t="46342" x="3238500" y="4171950"/>
          <p14:tracePt t="46373" x="3238500" y="4121150"/>
          <p14:tracePt t="46405" x="3238500" y="4070350"/>
          <p14:tracePt t="46436" x="3238500" y="4038600"/>
          <p14:tracePt t="46467" x="3238500" y="4000500"/>
          <p14:tracePt t="46499" x="3232150" y="3981450"/>
          <p14:tracePt t="46530" x="3232150" y="3968750"/>
          <p14:tracePt t="47001" x="3263900" y="3917950"/>
          <p14:tracePt t="47030" x="3327400" y="3816350"/>
          <p14:tracePt t="47061" x="3346450" y="3771900"/>
          <p14:tracePt t="47171" x="3359150" y="3759200"/>
          <p14:tracePt t="47187" x="3409950" y="3759200"/>
          <p14:tracePt t="47217" x="3606800" y="3759200"/>
          <p14:tracePt t="47249" x="3892550" y="3759200"/>
          <p14:tracePt t="47280" x="4044950" y="3759200"/>
          <p14:tracePt t="47311" x="4146550" y="3759200"/>
          <p14:tracePt t="47343" x="4248150" y="3759200"/>
          <p14:tracePt t="47374" x="4356100" y="3759200"/>
          <p14:tracePt t="47405" x="4470400" y="3759200"/>
          <p14:tracePt t="47436" x="4699000" y="3759200"/>
          <p14:tracePt t="47467" x="4870450" y="3759200"/>
          <p14:tracePt t="47499" x="4902200" y="3759200"/>
          <p14:tracePt t="47530" x="4914900" y="3759200"/>
          <p14:tracePt t="47561" x="4959350" y="3759200"/>
          <p14:tracePt t="47592" x="5067300" y="3790950"/>
          <p14:tracePt t="47624" x="5245100" y="3816350"/>
          <p14:tracePt t="47655" x="5365750" y="3835400"/>
          <p14:tracePt t="47686" x="5461000" y="3854450"/>
          <p14:tracePt t="47718" x="5524500" y="3867150"/>
          <p14:tracePt t="47780" x="5530850" y="3867150"/>
          <p14:tracePt t="47811" x="5537200" y="3873500"/>
          <p14:tracePt t="47859" x="5549900" y="3873500"/>
          <p14:tracePt t="47968" x="5562600" y="3879850"/>
          <p14:tracePt t="47999" x="5594350" y="3886200"/>
          <p14:tracePt t="48030" x="5715000" y="3917950"/>
          <p14:tracePt t="48061" x="5848350" y="3930650"/>
          <p14:tracePt t="48093" x="5892800" y="3930650"/>
          <p14:tracePt t="48187" x="5899150" y="3930650"/>
          <p14:tracePt t="48234" x="5911850" y="3930650"/>
          <p14:tracePt t="48265" x="5918200" y="3930650"/>
          <p14:tracePt t="61905" x="5994400" y="3930650"/>
          <p14:tracePt t="62062" x="6140450" y="3930650"/>
          <p14:tracePt t="62092" x="6584950" y="3981450"/>
          <p14:tracePt t="62123" x="6902450" y="4025900"/>
          <p14:tracePt t="62155" x="6997700" y="4038600"/>
          <p14:tracePt t="62390" x="7016750" y="4038600"/>
          <p14:tracePt t="62420" x="7054850" y="3994150"/>
          <p14:tracePt t="62451" x="7061200" y="3987800"/>
          <p14:tracePt t="63017" x="7131050" y="3987800"/>
          <p14:tracePt t="63046" x="7156450" y="3987800"/>
          <p14:tracePt t="63156" x="7169150" y="3987800"/>
          <p14:tracePt t="63187" x="7200900" y="3987800"/>
          <p14:tracePt t="63203" x="7232650" y="3981450"/>
          <p14:tracePt t="63233" x="7302500" y="3949700"/>
          <p14:tracePt t="63264" x="7321550" y="3937000"/>
          <p14:tracePt t="63296" x="7334250" y="3930650"/>
          <p14:tracePt t="63327" x="7346950" y="3924300"/>
          <p14:tracePt t="64733" x="7289800" y="3949700"/>
          <p14:tracePt t="64764" x="7175500" y="4013200"/>
          <p14:tracePt t="64796" x="7023100" y="4108450"/>
          <p14:tracePt t="64827" x="6807200" y="4222750"/>
          <p14:tracePt t="64858" x="6610350" y="4305300"/>
          <p14:tracePt t="64889" x="6451600" y="4375150"/>
          <p14:tracePt t="64905" x="6350000" y="4406900"/>
          <p14:tracePt t="64921" x="6254750" y="4432300"/>
          <p14:tracePt t="64952" x="5994400" y="4502150"/>
          <p14:tracePt t="64984" x="5664200" y="4540250"/>
          <p14:tracePt t="65014" x="5264150" y="4559300"/>
          <p14:tracePt t="65045" x="4521200" y="4565650"/>
          <p14:tracePt t="65076" x="3638550" y="4565650"/>
          <p14:tracePt t="65108" x="3098800" y="4565650"/>
          <p14:tracePt t="65139" x="2787650" y="4565650"/>
          <p14:tracePt t="65170" x="2476500" y="4565650"/>
          <p14:tracePt t="65202" x="2241550" y="4565650"/>
          <p14:tracePt t="65233" x="2152650" y="4565650"/>
          <p14:tracePt t="65264" x="2108200" y="4565650"/>
          <p14:tracePt t="65296" x="2012950" y="4565650"/>
          <p14:tracePt t="65327" x="1930400" y="4565650"/>
          <p14:tracePt t="65359" x="1866900" y="4552950"/>
          <p14:tracePt t="65389" x="1835150" y="4540250"/>
          <p14:tracePt t="65420" x="1835150" y="4502150"/>
          <p14:tracePt t="65451" x="1866900" y="4451350"/>
          <p14:tracePt t="65483" x="1924050" y="4406900"/>
          <p14:tracePt t="65514" x="1930400" y="4406900"/>
          <p14:tracePt t="65703" x="1936750" y="4406900"/>
          <p14:tracePt t="65749" x="1924050" y="4419600"/>
          <p14:tracePt t="66672" x="1968500" y="4419600"/>
          <p14:tracePt t="66702" x="2089150" y="4425950"/>
          <p14:tracePt t="66733" x="2247900" y="4425950"/>
          <p14:tracePt t="66764" x="2349500" y="4406900"/>
          <p14:tracePt t="66796" x="2387600" y="4381500"/>
          <p14:tracePt t="66827" x="2425700" y="4343400"/>
          <p14:tracePt t="66859" x="2451100" y="4279900"/>
          <p14:tracePt t="66889" x="2457450" y="4191000"/>
          <p14:tracePt t="66920" x="2457450" y="4127500"/>
          <p14:tracePt t="66952" x="2432050" y="4025900"/>
          <p14:tracePt t="66983" x="2368550" y="3924300"/>
          <p14:tracePt t="67014" x="2305050" y="3867150"/>
          <p14:tracePt t="67046" x="2235200" y="3835400"/>
          <p14:tracePt t="67077" x="2197100" y="3816350"/>
          <p14:tracePt t="67108" x="2089150" y="3784600"/>
          <p14:tracePt t="67139" x="1936750" y="3765550"/>
          <p14:tracePt t="67171" x="1771650" y="3765550"/>
          <p14:tracePt t="67202" x="1581150" y="3797300"/>
          <p14:tracePt t="67234" x="1454150" y="3879850"/>
          <p14:tracePt t="67264" x="1384300" y="3949700"/>
          <p14:tracePt t="67295" x="1333500" y="4025900"/>
          <p14:tracePt t="67327" x="1327150" y="4095750"/>
          <p14:tracePt t="67358" x="1327150" y="4178300"/>
          <p14:tracePt t="67389" x="1365250" y="4260850"/>
          <p14:tracePt t="67421" x="1447800" y="4337050"/>
          <p14:tracePt t="67452" x="1574800" y="4413250"/>
          <p14:tracePt t="67483" x="1676400" y="4457700"/>
          <p14:tracePt t="67515" x="1765300" y="4489450"/>
          <p14:tracePt t="67546" x="1905000" y="4514850"/>
          <p14:tracePt t="67577" x="2032000" y="4527550"/>
          <p14:tracePt t="67609" x="2165350" y="4527550"/>
          <p14:tracePt t="67640" x="2254250" y="4502150"/>
          <p14:tracePt t="67670" x="2305050" y="4464050"/>
          <p14:tracePt t="67702" x="2343150" y="4413250"/>
          <p14:tracePt t="67733" x="2362200" y="4349750"/>
          <p14:tracePt t="67764" x="2368550" y="4273550"/>
          <p14:tracePt t="67796" x="2368550" y="4197350"/>
          <p14:tracePt t="67827" x="2349500" y="4146550"/>
          <p14:tracePt t="67858" x="2343150" y="4133850"/>
          <p14:tracePt t="67890" x="2336800" y="4133850"/>
          <p14:tracePt t="68046" x="2330450" y="4197350"/>
          <p14:tracePt t="68077" x="2324100" y="4273550"/>
          <p14:tracePt t="68108" x="2324100" y="4311650"/>
          <p14:tracePt t="68139" x="2324100" y="4343400"/>
          <p14:tracePt t="68171" x="2336800" y="4368800"/>
          <p14:tracePt t="68202" x="2349500" y="4394200"/>
          <p14:tracePt t="68233" x="2362200" y="4406900"/>
          <p14:tracePt t="68250" x="2362200" y="4413250"/>
          <p14:tracePt t="68280" x="2381250" y="4445000"/>
          <p14:tracePt t="68312" x="2400300" y="4464050"/>
          <p14:tracePt t="68343" x="2406650" y="4470400"/>
          <p14:tracePt t="68373" x="2419350" y="4483100"/>
          <p14:tracePt t="68420" x="2425700" y="4489450"/>
          <p14:tracePt t="69547" x="2387600" y="4489450"/>
          <p14:tracePt t="69577" x="2298700" y="4508500"/>
          <p14:tracePt t="69608" x="2254250" y="4514850"/>
          <p14:tracePt t="69639" x="2203450" y="4527550"/>
          <p14:tracePt t="69671" x="2152650" y="4546600"/>
          <p14:tracePt t="69702" x="2082800" y="4565650"/>
          <p14:tracePt t="69733" x="2025650" y="4584700"/>
          <p14:tracePt t="69765" x="1987550" y="4597400"/>
          <p14:tracePt t="69796" x="1955800" y="4648200"/>
          <p14:tracePt t="69827" x="1949450" y="4711700"/>
          <p14:tracePt t="69858" x="1949450" y="4768850"/>
          <p14:tracePt t="69889" x="1974850" y="4819650"/>
          <p14:tracePt t="69920" x="1987550" y="4838700"/>
          <p14:tracePt t="69952" x="2000250" y="4845050"/>
          <p14:tracePt t="69983" x="2006600" y="4851400"/>
          <p14:tracePt t="70014" x="2012950" y="4851400"/>
          <p14:tracePt t="70233" x="1943100" y="4864100"/>
          <p14:tracePt t="70264" x="1892300" y="4870450"/>
          <p14:tracePt t="70295" x="1860550" y="4876800"/>
          <p14:tracePt t="70343" x="1854200" y="4876800"/>
          <p14:tracePt t="70734" x="1873250" y="4876800"/>
          <p14:tracePt t="70764" x="1898650" y="4883150"/>
          <p14:tracePt t="70796" x="1924050" y="4889500"/>
          <p14:tracePt t="70827" x="1949450" y="4895850"/>
          <p14:tracePt t="70858" x="1987550" y="4895850"/>
          <p14:tracePt t="70890" x="2051050" y="4895850"/>
          <p14:tracePt t="70921" x="2108200" y="4895850"/>
          <p14:tracePt t="70952" x="2152650" y="4895850"/>
          <p14:tracePt t="70984" x="2235200" y="4895850"/>
          <p14:tracePt t="71014" x="2381250" y="4895850"/>
          <p14:tracePt t="71045" x="2597150" y="4895850"/>
          <p14:tracePt t="71078" x="2711450" y="4895850"/>
          <p14:tracePt t="71108" x="2774950" y="4895850"/>
          <p14:tracePt t="71139" x="2825750" y="4895850"/>
          <p14:tracePt t="71171" x="2870200" y="4895850"/>
          <p14:tracePt t="71202" x="2940050" y="4895850"/>
          <p14:tracePt t="71233" x="3009900" y="4895850"/>
          <p14:tracePt t="71251" x="3048000" y="4895850"/>
          <p14:tracePt t="71280" x="3092450" y="4895850"/>
          <p14:tracePt t="71312" x="3155950" y="4889500"/>
          <p14:tracePt t="71343" x="3200400" y="4883150"/>
          <p14:tracePt t="71389" x="3206750" y="4883150"/>
          <p14:tracePt t="71420" x="3213100" y="4883150"/>
          <p14:tracePt t="71546" x="3219450" y="4870450"/>
          <p14:tracePt t="71593" x="3257550" y="4819650"/>
          <p14:tracePt t="71624" x="3270250" y="4800600"/>
          <p14:tracePt t="71655" x="3276600" y="4794250"/>
          <p14:tracePt t="71702" x="3282950" y="4787900"/>
          <p14:tracePt t="72063" x="3263900" y="4806950"/>
          <p14:tracePt t="72093" x="3251200" y="4806950"/>
          <p14:tracePt t="72123" x="3238500" y="4806950"/>
          <p14:tracePt t="72155" x="3232150" y="4806950"/>
          <p14:tracePt t="72203" x="3225800" y="4806950"/>
          <p14:tracePt t="72233" x="3213100" y="4813300"/>
          <p14:tracePt t="72406" x="3213100" y="4819650"/>
          <p14:tracePt t="73127" x="3213100" y="4832350"/>
          <p14:tracePt t="73155" x="3219450" y="4845050"/>
          <p14:tracePt t="73187" x="3232150" y="4864100"/>
          <p14:tracePt t="73217" x="3251200" y="4883150"/>
          <p14:tracePt t="73248" x="3257550" y="4895850"/>
          <p14:tracePt t="73280" x="3282950" y="4914900"/>
          <p14:tracePt t="73311" x="3314700" y="4940300"/>
          <p14:tracePt t="73342" x="3346450" y="4953000"/>
          <p14:tracePt t="73374" x="3378200" y="4959350"/>
          <p14:tracePt t="73405" x="3422650" y="4965700"/>
          <p14:tracePt t="73436" x="3498850" y="4978400"/>
          <p14:tracePt t="73468" x="3575050" y="4978400"/>
          <p14:tracePt t="73499" x="3670300" y="4984750"/>
          <p14:tracePt t="73530" x="3714750" y="4984750"/>
          <p14:tracePt t="73562" x="3721100" y="4984750"/>
          <p14:tracePt t="73609" x="3727450" y="4984750"/>
          <p14:tracePt t="74204" x="3727450" y="4978400"/>
          <p14:tracePt t="74233" x="3727450" y="4972050"/>
          <p14:tracePt t="74280" x="3727450" y="4965700"/>
          <p14:tracePt t="74312" x="3727450" y="4959350"/>
          <p14:tracePt t="74359" x="3727450" y="4953000"/>
          <p14:tracePt t="74420" x="3727450" y="4946650"/>
          <p14:tracePt t="75264" x="3733800" y="4940300"/>
          <p14:tracePt t="75327" x="3727450" y="4946650"/>
          <p14:tracePt t="75938" x="3911600" y="4984750"/>
          <p14:tracePt t="75967" x="4260850" y="5067300"/>
          <p14:tracePt t="75999" x="4845050" y="5137150"/>
          <p14:tracePt t="76030" x="5289550" y="5213350"/>
          <p14:tracePt t="76061" x="5708650" y="5276850"/>
          <p14:tracePt t="76093" x="6146800" y="5334000"/>
          <p14:tracePt t="76124" x="6540500" y="5391150"/>
          <p14:tracePt t="76155" x="6915150" y="5448300"/>
          <p14:tracePt t="76187" x="7264400" y="5467350"/>
          <p14:tracePt t="76203" x="7435850" y="5467350"/>
          <p14:tracePt t="76233" x="7772400" y="5467350"/>
          <p14:tracePt t="76265" x="8007350" y="5467350"/>
          <p14:tracePt t="76295" x="8255000" y="5441950"/>
          <p14:tracePt t="76327" x="8496300" y="5384800"/>
          <p14:tracePt t="76358" x="8801100" y="5289550"/>
          <p14:tracePt t="76389" x="9086850" y="5200650"/>
          <p14:tracePt t="76421" x="9251950" y="5124450"/>
          <p14:tracePt t="76452" x="9328150" y="5067300"/>
          <p14:tracePt t="76483" x="9347200" y="5016500"/>
          <p14:tracePt t="76515" x="9347200" y="4940300"/>
          <p14:tracePt t="76546" x="9340850" y="4845050"/>
          <p14:tracePt t="76577" x="9277350" y="4724400"/>
          <p14:tracePt t="76608" x="9207500" y="4565650"/>
          <p14:tracePt t="76639" x="9150350" y="4470400"/>
          <p14:tracePt t="76670" x="9112250" y="4419600"/>
          <p14:tracePt t="76702" x="9074150" y="4387850"/>
          <p14:tracePt t="76733" x="8978900" y="4349750"/>
          <p14:tracePt t="76764" x="8858250" y="4330700"/>
          <p14:tracePt t="76796" x="8763000" y="4330700"/>
          <p14:tracePt t="76827" x="8667750" y="4356100"/>
          <p14:tracePt t="76858" x="8578850" y="4413250"/>
          <p14:tracePt t="76890" x="8496300" y="4502150"/>
          <p14:tracePt t="76921" x="8464550" y="4559300"/>
          <p14:tracePt t="76952" x="8439150" y="4673600"/>
          <p14:tracePt t="76983" x="8445500" y="4838700"/>
          <p14:tracePt t="77015" x="8521700" y="4984750"/>
          <p14:tracePt t="77045" x="8623300" y="5086350"/>
          <p14:tracePt t="77077" x="8743950" y="5175250"/>
          <p14:tracePt t="77108" x="8870950" y="5226050"/>
          <p14:tracePt t="77139" x="8934450" y="5238750"/>
          <p14:tracePt t="77171" x="8940800" y="5238750"/>
          <p14:tracePt t="77673" x="8934450" y="5232400"/>
          <p14:tracePt t="77702" x="8909050" y="5226050"/>
          <p14:tracePt t="77733" x="8883650" y="5226050"/>
          <p14:tracePt t="77764" x="8870950" y="5226050"/>
          <p14:tracePt t="77874" x="8864600" y="5226050"/>
          <p14:tracePt t="90547" x="8629650" y="5219700"/>
          <p14:tracePt t="90577" x="7702550" y="5473700"/>
          <p14:tracePt t="90608" x="7677150" y="5480050"/>
          <p14:tracePt t="90639" x="7518400" y="5454650"/>
          <p14:tracePt t="90671" x="7385050" y="5384800"/>
          <p14:tracePt t="90702" x="7258050" y="5321300"/>
          <p14:tracePt t="90719" x="7105650" y="5308600"/>
          <p14:tracePt t="90749" x="6508750" y="5245100"/>
          <p14:tracePt t="90780" x="5886450" y="5245100"/>
          <p14:tracePt t="90811" x="5365750" y="5245100"/>
          <p14:tracePt t="90842" x="5054600" y="5251450"/>
          <p14:tracePt t="90873" x="4826000" y="5251450"/>
          <p14:tracePt t="90905" x="4654550" y="5251450"/>
          <p14:tracePt t="90936" x="4533900" y="5251450"/>
          <p14:tracePt t="90967" x="4489450" y="5251450"/>
          <p14:tracePt t="90999" x="4483100" y="5251450"/>
          <p14:tracePt t="92437" x="4476750" y="5283200"/>
          <p14:tracePt t="92467" x="4470400" y="5289550"/>
          <p14:tracePt t="94173" x="4343400" y="5384800"/>
          <p14:tracePt t="94201" x="4057650" y="5518150"/>
          <p14:tracePt t="94218" x="4000500" y="5530850"/>
          <p14:tracePt t="94250" x="3924300" y="5556250"/>
          <p14:tracePt t="94280" x="3898900" y="5568950"/>
          <p14:tracePt t="94311" x="3848100" y="5600700"/>
          <p14:tracePt t="94342" x="3816350" y="5613400"/>
          <p14:tracePt t="94374" x="3797300" y="5626100"/>
          <p14:tracePt t="94405" x="3740150" y="5638800"/>
          <p14:tracePt t="94436" x="3721100" y="5638800"/>
          <p14:tracePt t="94468" x="3657600" y="5638800"/>
          <p14:tracePt t="94499" x="3327400" y="5600700"/>
          <p14:tracePt t="94529" x="3016250" y="5556250"/>
          <p14:tracePt t="94561" x="2844800" y="5549900"/>
          <p14:tracePt t="94592" x="2787650" y="5549900"/>
          <p14:tracePt t="94623" x="2692400" y="5549900"/>
          <p14:tracePt t="94655" x="2508250" y="5549900"/>
          <p14:tracePt t="94686" x="2292350" y="5549900"/>
          <p14:tracePt t="94717" x="2133600" y="5549900"/>
          <p14:tracePt t="94749" x="2012950" y="5549900"/>
          <p14:tracePt t="94780" x="1911350" y="5549900"/>
          <p14:tracePt t="94811" x="1841500" y="5549900"/>
          <p14:tracePt t="94843" x="1797050" y="5549900"/>
          <p14:tracePt t="94874" x="1752600" y="5537200"/>
          <p14:tracePt t="94905" x="1733550" y="5530850"/>
          <p14:tracePt t="94936" x="1695450" y="5505450"/>
          <p14:tracePt t="94967" x="1663700" y="5448300"/>
          <p14:tracePt t="94998" x="1619250" y="5391150"/>
          <p14:tracePt t="95030" x="1600200" y="5346700"/>
          <p14:tracePt t="95061" x="1593850" y="5289550"/>
          <p14:tracePt t="95092" x="1593850" y="5257800"/>
          <p14:tracePt t="95124" x="1593850" y="5226050"/>
          <p14:tracePt t="95155" x="1593850" y="5200650"/>
          <p14:tracePt t="95186" x="1631950" y="5124450"/>
          <p14:tracePt t="95218" x="1676400" y="5060950"/>
          <p14:tracePt t="95249" x="1758950" y="4978400"/>
          <p14:tracePt t="95266" x="1854200" y="4914900"/>
          <p14:tracePt t="95296" x="2006600" y="4845050"/>
          <p14:tracePt t="95326" x="2184400" y="4800600"/>
          <p14:tracePt t="95358" x="2387600" y="4787900"/>
          <p14:tracePt t="95389" x="2578100" y="4787900"/>
          <p14:tracePt t="95420" x="2717800" y="4832350"/>
          <p14:tracePt t="95452" x="2794000" y="4883150"/>
          <p14:tracePt t="95483" x="2813050" y="4940300"/>
          <p14:tracePt t="95514" x="2825750" y="5067300"/>
          <p14:tracePt t="95546" x="2781300" y="5194300"/>
          <p14:tracePt t="95577" x="2711450" y="5270500"/>
          <p14:tracePt t="95608" x="2540000" y="5334000"/>
          <p14:tracePt t="95640" x="2324100" y="5378450"/>
          <p14:tracePt t="95671" x="2127250" y="5391150"/>
          <p14:tracePt t="95701" x="1981200" y="5391150"/>
          <p14:tracePt t="95718" x="1892300" y="5391150"/>
          <p14:tracePt t="95748" x="1720850" y="5391150"/>
          <p14:tracePt t="95781" x="1562100" y="5391150"/>
          <p14:tracePt t="95812" x="1466850" y="5378450"/>
          <p14:tracePt t="95842" x="1428750" y="5365750"/>
          <p14:tracePt t="95874" x="1422400" y="5359400"/>
          <p14:tracePt t="95905" x="1403350" y="5314950"/>
          <p14:tracePt t="95936" x="1397000" y="5245100"/>
          <p14:tracePt t="95968" x="1397000" y="5187950"/>
          <p14:tracePt t="95999" x="1409700" y="5156200"/>
          <p14:tracePt t="96030" x="1435100" y="5118100"/>
          <p14:tracePt t="96061" x="1498600" y="5067300"/>
          <p14:tracePt t="96092" x="1581150" y="5048250"/>
          <p14:tracePt t="96123" x="1670050" y="5041900"/>
          <p14:tracePt t="96155" x="1790700" y="5041900"/>
          <p14:tracePt t="96186" x="1841500" y="5041900"/>
          <p14:tracePt t="96217" x="1873250" y="5041900"/>
          <p14:tracePt t="96249" x="1936750" y="5048250"/>
          <p14:tracePt t="96280" x="1968500" y="5054600"/>
          <p14:tracePt t="96311" x="1981200" y="5054600"/>
          <p14:tracePt t="96343" x="1987550" y="5054600"/>
          <p14:tracePt t="97764" x="1816100" y="4984750"/>
          <p14:tracePt t="97796" x="1638300" y="4921250"/>
          <p14:tracePt t="97827" x="1574800" y="4908550"/>
          <p14:tracePt t="97858" x="1543050" y="4908550"/>
          <p14:tracePt t="97890" x="1454150" y="4908550"/>
          <p14:tracePt t="97920" x="1339850" y="4908550"/>
          <p14:tracePt t="97951" x="1206500" y="4927600"/>
          <p14:tracePt t="97983" x="1117600" y="4997450"/>
          <p14:tracePt t="98014" x="1079500" y="5111750"/>
          <p14:tracePt t="98045" x="1073150" y="5264150"/>
          <p14:tracePt t="98077" x="1162050" y="5441950"/>
          <p14:tracePt t="98108" x="1289050" y="5549900"/>
          <p14:tracePt t="98139" x="1409700" y="5594350"/>
          <p14:tracePt t="98171" x="1485900" y="5600700"/>
          <p14:tracePt t="98202" x="1593850" y="5588000"/>
          <p14:tracePt t="98220" x="1651000" y="5581650"/>
          <p14:tracePt t="98249" x="1790700" y="5562600"/>
          <p14:tracePt t="98279" x="1898650" y="5549900"/>
          <p14:tracePt t="98311" x="2032000" y="5530850"/>
          <p14:tracePt t="98342" x="2146300" y="5511800"/>
          <p14:tracePt t="98373" x="2305050" y="5486400"/>
          <p14:tracePt t="98405" x="2533650" y="5454650"/>
          <p14:tracePt t="98436" x="2736850" y="5422900"/>
          <p14:tracePt t="98467" x="2933700" y="5384800"/>
          <p14:tracePt t="98499" x="3022600" y="5346700"/>
          <p14:tracePt t="98530" x="3067050" y="5314950"/>
          <p14:tracePt t="98561" x="3079750" y="5302250"/>
          <p14:tracePt t="98593" x="3111500" y="5251450"/>
          <p14:tracePt t="98624" x="3143250" y="5137150"/>
          <p14:tracePt t="98655" x="3136900" y="5105400"/>
          <p14:tracePt t="98686" x="3079750" y="5029200"/>
          <p14:tracePt t="98717" x="2952750" y="4978400"/>
          <p14:tracePt t="98748" x="2679700" y="4927600"/>
          <p14:tracePt t="98780" x="2444750" y="4902200"/>
          <p14:tracePt t="98811" x="2260600" y="4902200"/>
          <p14:tracePt t="98842" x="2089150" y="4921250"/>
          <p14:tracePt t="98874" x="1987550" y="4959350"/>
          <p14:tracePt t="98905" x="1911350" y="5022850"/>
          <p14:tracePt t="98921" x="1905000" y="5048250"/>
          <p14:tracePt t="98952" x="1892300" y="5219700"/>
          <p14:tracePt t="98983" x="2006600" y="5461000"/>
          <p14:tracePt t="99015" x="2203450" y="5632450"/>
          <p14:tracePt t="99045" x="2343150" y="5702300"/>
          <p14:tracePt t="99076" x="2400300" y="5727700"/>
          <p14:tracePt t="99108" x="2438400" y="5734050"/>
          <p14:tracePt t="99139" x="2520950" y="5734050"/>
          <p14:tracePt t="99170" x="2635250" y="5740400"/>
          <p14:tracePt t="99202" x="2730500" y="5740400"/>
          <p14:tracePt t="99218" x="2781300" y="5740400"/>
          <p14:tracePt t="99250" x="2870200" y="5740400"/>
          <p14:tracePt t="99280" x="2895600" y="5740400"/>
          <p14:tracePt t="99327" x="2914650" y="5715000"/>
          <p14:tracePt t="99358" x="2927350" y="5664200"/>
          <p14:tracePt t="99390" x="2933700" y="5594350"/>
          <p14:tracePt t="99421" x="2921000" y="5543550"/>
          <p14:tracePt t="99452" x="2844800" y="5461000"/>
          <p14:tracePt t="99484" x="2692400" y="5391150"/>
          <p14:tracePt t="99514" x="2387600" y="5321300"/>
          <p14:tracePt t="99545" x="2127250" y="5289550"/>
          <p14:tracePt t="99577" x="1974850" y="5289550"/>
          <p14:tracePt t="99609" x="1784350" y="5302250"/>
          <p14:tracePt t="99639" x="1606550" y="5359400"/>
          <p14:tracePt t="99671" x="1428750" y="5454650"/>
          <p14:tracePt t="99702" x="1301750" y="5575300"/>
          <p14:tracePt t="99718" x="1270000" y="5638800"/>
          <p14:tracePt t="99750" x="1250950" y="5778500"/>
          <p14:tracePt t="99780" x="1263650" y="5956300"/>
          <p14:tracePt t="99811" x="1416050" y="6197600"/>
          <p14:tracePt t="99842" x="1689100" y="6330950"/>
          <p14:tracePt t="99873" x="1993900" y="6388100"/>
          <p14:tracePt t="99905" x="2311400" y="6400800"/>
          <p14:tracePt t="99936" x="2489200" y="6400800"/>
          <p14:tracePt t="99967" x="2730500" y="6311900"/>
          <p14:tracePt t="99999" x="2959100" y="6165850"/>
          <p14:tracePt t="100030" x="3117850" y="6038850"/>
          <p14:tracePt t="100061" x="3155950" y="5962650"/>
          <p14:tracePt t="100093" x="3168650" y="5892800"/>
          <p14:tracePt t="100123" x="3168650" y="5848350"/>
          <p14:tracePt t="100171" x="3168650" y="5842000"/>
        </p14:tracePtLst>
      </p14:laserTrace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01649-CD29-48F9-88AE-6E7F176AC7EC}"/>
              </a:ext>
            </a:extLst>
          </p:cNvPr>
          <p:cNvSpPr>
            <a:spLocks noGrp="1"/>
          </p:cNvSpPr>
          <p:nvPr>
            <p:ph type="title"/>
          </p:nvPr>
        </p:nvSpPr>
        <p:spPr>
          <a:xfrm>
            <a:off x="1343024" y="365125"/>
            <a:ext cx="10010775" cy="1325563"/>
          </a:xfrm>
        </p:spPr>
        <p:txBody>
          <a:bodyPr/>
          <a:lstStyle/>
          <a:p>
            <a:r>
              <a:rPr lang="en-US" dirty="0" smtClean="0">
                <a:solidFill>
                  <a:srgbClr val="FF66CC"/>
                </a:solidFill>
                <a:latin typeface="Andalus" panose="02020603050405020304" pitchFamily="18" charset="-78"/>
                <a:cs typeface="Andalus" panose="02020603050405020304" pitchFamily="18" charset="-78"/>
              </a:rPr>
              <a:t>ETV:</a:t>
            </a:r>
            <a:endParaRPr lang="en-US" dirty="0">
              <a:solidFill>
                <a:srgbClr val="FF66CC"/>
              </a:solidFill>
              <a:latin typeface="Andalus" panose="02020603050405020304" pitchFamily="18" charset="-78"/>
              <a:cs typeface="Andalus" panose="02020603050405020304" pitchFamily="18" charset="-78"/>
            </a:endParaRPr>
          </a:p>
        </p:txBody>
      </p:sp>
      <p:sp>
        <p:nvSpPr>
          <p:cNvPr id="3" name="Content Placeholder 2">
            <a:extLst>
              <a:ext uri="{FF2B5EF4-FFF2-40B4-BE49-F238E27FC236}">
                <a16:creationId xmlns:a16="http://schemas.microsoft.com/office/drawing/2014/main" id="{1624B9CC-1D8B-490C-BC28-5B46CC3DB870}"/>
              </a:ext>
            </a:extLst>
          </p:cNvPr>
          <p:cNvSpPr>
            <a:spLocks noGrp="1"/>
          </p:cNvSpPr>
          <p:nvPr>
            <p:ph idx="1"/>
          </p:nvPr>
        </p:nvSpPr>
        <p:spPr/>
        <p:txBody>
          <a:bodyPr>
            <a:normAutofit fontScale="92500" lnSpcReduction="20000"/>
          </a:bodyPr>
          <a:lstStyle/>
          <a:p>
            <a:pPr>
              <a:buFont typeface="Wingdings" panose="05000000000000000000" pitchFamily="2" charset="2"/>
              <a:buChar char="q"/>
            </a:pPr>
            <a:r>
              <a:rPr lang="en-GB" sz="3200" dirty="0" smtClean="0">
                <a:latin typeface="Andalus" panose="02020603050405020304" pitchFamily="18" charset="-78"/>
                <a:cs typeface="Andalus" panose="02020603050405020304" pitchFamily="18" charset="-78"/>
              </a:rPr>
              <a:t> </a:t>
            </a:r>
            <a:r>
              <a:rPr lang="en-US" sz="3200" u="sng" dirty="0" smtClean="0">
                <a:solidFill>
                  <a:srgbClr val="FF66CC"/>
                </a:solidFill>
                <a:latin typeface="Andalus" panose="02020603050405020304" pitchFamily="18" charset="-78"/>
                <a:cs typeface="Andalus" panose="02020603050405020304" pitchFamily="18" charset="-78"/>
              </a:rPr>
              <a:t>Indications :</a:t>
            </a:r>
            <a:endParaRPr lang="en-US" sz="3200" u="sng" dirty="0" smtClean="0">
              <a:latin typeface="Andalus" panose="02020603050405020304" pitchFamily="18" charset="-78"/>
              <a:cs typeface="Andalus" panose="02020603050405020304" pitchFamily="18" charset="-78"/>
            </a:endParaRPr>
          </a:p>
          <a:p>
            <a:pPr marL="514350" indent="-514350">
              <a:buFont typeface="+mj-lt"/>
              <a:buAutoNum type="arabicParenR"/>
            </a:pPr>
            <a:endParaRPr lang="en-US" sz="3200" dirty="0">
              <a:latin typeface="Andalus" panose="02020603050405020304" pitchFamily="18" charset="-78"/>
              <a:cs typeface="Andalus" panose="02020603050405020304" pitchFamily="18" charset="-78"/>
            </a:endParaRPr>
          </a:p>
          <a:p>
            <a:pPr marL="514350" indent="-514350">
              <a:buFont typeface="+mj-lt"/>
              <a:buAutoNum type="arabicParenR"/>
            </a:pPr>
            <a:r>
              <a:rPr lang="en-US" sz="3200" dirty="0" smtClean="0">
                <a:latin typeface="Andalus" panose="02020603050405020304" pitchFamily="18" charset="-78"/>
                <a:cs typeface="Andalus" panose="02020603050405020304" pitchFamily="18" charset="-78"/>
              </a:rPr>
              <a:t>Obstructive </a:t>
            </a:r>
            <a:r>
              <a:rPr lang="en-US" sz="3200" dirty="0">
                <a:latin typeface="Andalus" panose="02020603050405020304" pitchFamily="18" charset="-78"/>
                <a:cs typeface="Andalus" panose="02020603050405020304" pitchFamily="18" charset="-78"/>
              </a:rPr>
              <a:t>HCP</a:t>
            </a:r>
            <a:r>
              <a:rPr lang="en-US" sz="3200" dirty="0" smtClean="0">
                <a:latin typeface="Andalus" panose="02020603050405020304" pitchFamily="18" charset="-78"/>
                <a:cs typeface="Andalus" panose="02020603050405020304" pitchFamily="18" charset="-78"/>
              </a:rPr>
              <a:t>.</a:t>
            </a:r>
          </a:p>
          <a:p>
            <a:pPr marL="514350" indent="-514350">
              <a:buFont typeface="+mj-lt"/>
              <a:buAutoNum type="arabicParenR"/>
            </a:pPr>
            <a:endParaRPr lang="en-US" sz="3200" dirty="0">
              <a:latin typeface="Andalus" panose="02020603050405020304" pitchFamily="18" charset="-78"/>
              <a:cs typeface="Andalus" panose="02020603050405020304" pitchFamily="18" charset="-78"/>
            </a:endParaRPr>
          </a:p>
          <a:p>
            <a:pPr marL="514350" indent="-514350">
              <a:buFont typeface="+mj-lt"/>
              <a:buAutoNum type="arabicParenR"/>
            </a:pPr>
            <a:r>
              <a:rPr lang="en-US" sz="3200" dirty="0">
                <a:latin typeface="Andalus" panose="02020603050405020304" pitchFamily="18" charset="-78"/>
                <a:cs typeface="Andalus" panose="02020603050405020304" pitchFamily="18" charset="-78"/>
              </a:rPr>
              <a:t>Option in : shunt obstruction.</a:t>
            </a:r>
          </a:p>
          <a:p>
            <a:pPr marL="514350" indent="-514350">
              <a:buFont typeface="+mj-lt"/>
              <a:buAutoNum type="arabicParenR"/>
            </a:pPr>
            <a:endParaRPr lang="en-US" sz="3200" dirty="0" smtClean="0">
              <a:latin typeface="Andalus" panose="02020603050405020304" pitchFamily="18" charset="-78"/>
              <a:cs typeface="Andalus" panose="02020603050405020304" pitchFamily="18" charset="-78"/>
            </a:endParaRPr>
          </a:p>
          <a:p>
            <a:pPr>
              <a:buFont typeface="Wingdings" panose="05000000000000000000" pitchFamily="2" charset="2"/>
              <a:buChar char="q"/>
            </a:pPr>
            <a:r>
              <a:rPr lang="en-US" sz="3200" dirty="0" smtClean="0">
                <a:solidFill>
                  <a:srgbClr val="FF66CC"/>
                </a:solidFill>
                <a:latin typeface="Andalus" panose="02020603050405020304" pitchFamily="18" charset="-78"/>
                <a:cs typeface="Andalus" panose="02020603050405020304" pitchFamily="18" charset="-78"/>
              </a:rPr>
              <a:t> Contra-indications</a:t>
            </a:r>
            <a:r>
              <a:rPr lang="en-US" sz="3200" dirty="0">
                <a:solidFill>
                  <a:srgbClr val="FF66CC"/>
                </a:solidFill>
                <a:latin typeface="Andalus" panose="02020603050405020304" pitchFamily="18" charset="-78"/>
                <a:cs typeface="Andalus" panose="02020603050405020304" pitchFamily="18" charset="-78"/>
              </a:rPr>
              <a:t>: </a:t>
            </a:r>
            <a:endParaRPr lang="en-US" sz="3200" dirty="0" smtClean="0">
              <a:solidFill>
                <a:srgbClr val="FF66CC"/>
              </a:solidFill>
              <a:latin typeface="Andalus" panose="02020603050405020304" pitchFamily="18" charset="-78"/>
              <a:cs typeface="Andalus" panose="02020603050405020304" pitchFamily="18" charset="-78"/>
            </a:endParaRPr>
          </a:p>
          <a:p>
            <a:pPr>
              <a:buFont typeface="Wingdings" panose="05000000000000000000" pitchFamily="2" charset="2"/>
              <a:buChar char="q"/>
            </a:pPr>
            <a:endParaRPr lang="en-US" sz="3200" dirty="0">
              <a:solidFill>
                <a:srgbClr val="FF66CC"/>
              </a:solidFill>
              <a:latin typeface="Andalus" panose="02020603050405020304" pitchFamily="18" charset="-78"/>
              <a:cs typeface="Andalus" panose="02020603050405020304" pitchFamily="18" charset="-78"/>
            </a:endParaRPr>
          </a:p>
          <a:p>
            <a:pPr marL="0" indent="0">
              <a:buNone/>
            </a:pPr>
            <a:r>
              <a:rPr lang="en-US" sz="3200" dirty="0" smtClean="0">
                <a:latin typeface="Andalus" panose="02020603050405020304" pitchFamily="18" charset="-78"/>
                <a:cs typeface="Andalus" panose="02020603050405020304" pitchFamily="18" charset="-78"/>
              </a:rPr>
              <a:t>1) communicating HCP</a:t>
            </a:r>
            <a:endParaRPr lang="en-US" sz="3200" dirty="0">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1702629206"/>
      </p:ext>
    </p:extLst>
  </p:cSld>
  <p:clrMapOvr>
    <a:masterClrMapping/>
  </p:clrMapOvr>
  <mc:AlternateContent xmlns:mc="http://schemas.openxmlformats.org/markup-compatibility/2006" xmlns:p14="http://schemas.microsoft.com/office/powerpoint/2010/main">
    <mc:Choice Requires="p14">
      <p:transition spd="slow" p14:dur="2000" advTm="67939"/>
    </mc:Choice>
    <mc:Fallback xmlns="">
      <p:transition spd="slow" advTm="67939"/>
    </mc:Fallback>
  </mc:AlternateContent>
  <p:timing>
    <p:tnLst>
      <p:par>
        <p:cTn id="1" dur="indefinite" restart="never" nodeType="tmRoot"/>
      </p:par>
    </p:tnLst>
  </p:timing>
  <p:extLst mod="1">
    <p:ext uri="{3A86A75C-4F4B-4683-9AE1-C65F6400EC91}">
      <p14:laserTraceLst xmlns:p14="http://schemas.microsoft.com/office/powerpoint/2010/main">
        <p14:tracePtLst>
          <p14:tracePt t="1842" x="3511550" y="5594350"/>
          <p14:tracePt t="1872" x="3994150" y="5441950"/>
          <p14:tracePt t="1904" x="4279900" y="5302250"/>
          <p14:tracePt t="1935" x="4368800" y="5232400"/>
          <p14:tracePt t="1966" x="4387850" y="5207000"/>
          <p14:tracePt t="1997" x="4406900" y="5175250"/>
          <p14:tracePt t="2028" x="4445000" y="5080000"/>
          <p14:tracePt t="2059" x="4533900" y="4870450"/>
          <p14:tracePt t="2091" x="4603750" y="4686300"/>
          <p14:tracePt t="2122" x="4692650" y="4387850"/>
          <p14:tracePt t="2139" x="4718050" y="4279900"/>
          <p14:tracePt t="2169" x="4724400" y="4210050"/>
          <p14:tracePt t="2200" x="4724400" y="4184650"/>
          <p14:tracePt t="3030" x="4749800" y="4140200"/>
          <p14:tracePt t="3060" x="4876800" y="3892550"/>
          <p14:tracePt t="3091" x="5022850" y="3606800"/>
          <p14:tracePt t="3123" x="5124450" y="3340100"/>
          <p14:tracePt t="3140" x="5143500" y="3206750"/>
          <p14:tracePt t="3170" x="5168900" y="2952750"/>
          <p14:tracePt t="3200" x="5175250" y="2679700"/>
          <p14:tracePt t="3232" x="5175250" y="2457450"/>
          <p14:tracePt t="3263" x="5181600" y="2279650"/>
          <p14:tracePt t="3294" x="5181600" y="2178050"/>
          <p14:tracePt t="3325" x="5162550" y="2089150"/>
          <p14:tracePt t="3357" x="5054600" y="1924050"/>
          <p14:tracePt t="3388" x="4851400" y="1752600"/>
          <p14:tracePt t="3419" x="4603750" y="1574800"/>
          <p14:tracePt t="3451" x="4470400" y="1454150"/>
          <p14:tracePt t="3482" x="4330700" y="1371600"/>
          <p14:tracePt t="3513" x="4057650" y="1238250"/>
          <p14:tracePt t="3544" x="3803650" y="1117600"/>
          <p14:tracePt t="3575" x="3619500" y="1047750"/>
          <p14:tracePt t="3606" x="3435350" y="1009650"/>
          <p14:tracePt t="3638" x="3257550" y="990600"/>
          <p14:tracePt t="3669" x="3028950" y="990600"/>
          <p14:tracePt t="3700" x="2717800" y="1009650"/>
          <p14:tracePt t="3732" x="2330450" y="1073150"/>
          <p14:tracePt t="3763" x="2044700" y="1155700"/>
          <p14:tracePt t="3794" x="1892300" y="1257300"/>
          <p14:tracePt t="3826" x="1727200" y="1428750"/>
          <p14:tracePt t="3841" x="1676400" y="1517650"/>
          <p14:tracePt t="3872" x="1619250" y="1752600"/>
          <p14:tracePt t="3903" x="1644650" y="2089150"/>
          <p14:tracePt t="3934" x="1803400" y="2489200"/>
          <p14:tracePt t="3966" x="2063750" y="2832100"/>
          <p14:tracePt t="3997" x="2311400" y="3028950"/>
          <p14:tracePt t="4028" x="2482850" y="3098800"/>
          <p14:tracePt t="4060" x="2533650" y="3111500"/>
          <p14:tracePt t="4091" x="2540000" y="3111500"/>
          <p14:tracePt t="4122" x="2559050" y="3111500"/>
          <p14:tracePt t="4139" x="2597150" y="3105150"/>
          <p14:tracePt t="4169" x="2724150" y="3079750"/>
          <p14:tracePt t="4201" x="2946400" y="3060700"/>
          <p14:tracePt t="4232" x="3143250" y="3028950"/>
          <p14:tracePt t="4262" x="3295650" y="3003550"/>
          <p14:tracePt t="4294" x="3321050" y="3003550"/>
        </p14:tracePtLst>
      </p14:laserTrace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ay be an image of text that says &quot;ic choroid plexus entricle. Arachnoidvillu Superior CSFflowsthrough nterventricular foramina Arachnoid plexus ventricle Subarachnoid space CSFflows aqueduct cerebral ventricle. Choroidplexus nfourth ventricle Choroidplexus ventricle lateral apertures median Cerebral aqueduct aperture and surfaces andspinal Fourth ventricle arachnoid ovenous venous sinuses. reabsorbed Median aperture Centralcanal fspinal cord Subarachnoid&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459419"/>
            <a:ext cx="9204960" cy="6019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77862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90CAC62-A7CF-4463-AB8E-57F2012C0F18}"/>
              </a:ext>
            </a:extLst>
          </p:cNvPr>
          <p:cNvSpPr>
            <a:spLocks noGrp="1"/>
          </p:cNvSpPr>
          <p:nvPr>
            <p:ph type="ctrTitle"/>
          </p:nvPr>
        </p:nvSpPr>
        <p:spPr>
          <a:xfrm>
            <a:off x="1042266" y="570536"/>
            <a:ext cx="9144000" cy="1641490"/>
          </a:xfrm>
        </p:spPr>
        <p:txBody>
          <a:bodyPr>
            <a:normAutofit/>
          </a:bodyPr>
          <a:lstStyle/>
          <a:p>
            <a:pPr algn="ctr"/>
            <a:r>
              <a:rPr lang="en-US" sz="7200" dirty="0">
                <a:solidFill>
                  <a:srgbClr val="FF0066"/>
                </a:solidFill>
                <a:latin typeface="Andalus" panose="02020603050405020304" pitchFamily="18" charset="-78"/>
                <a:cs typeface="Andalus" panose="02020603050405020304" pitchFamily="18" charset="-78"/>
              </a:rPr>
              <a:t>Spina </a:t>
            </a:r>
            <a:r>
              <a:rPr lang="en-US" sz="7200" dirty="0" smtClean="0">
                <a:solidFill>
                  <a:srgbClr val="FF0066"/>
                </a:solidFill>
                <a:latin typeface="Andalus" panose="02020603050405020304" pitchFamily="18" charset="-78"/>
                <a:cs typeface="Andalus" panose="02020603050405020304" pitchFamily="18" charset="-78"/>
              </a:rPr>
              <a:t>Bifida</a:t>
            </a:r>
            <a:endParaRPr lang="en-US" sz="7200" dirty="0">
              <a:solidFill>
                <a:srgbClr val="FF0066"/>
              </a:solidFill>
              <a:latin typeface="Andalus" panose="02020603050405020304" pitchFamily="18" charset="-78"/>
              <a:cs typeface="Andalus" panose="02020603050405020304" pitchFamily="18" charset="-78"/>
            </a:endParaRPr>
          </a:p>
        </p:txBody>
      </p:sp>
      <p:pic>
        <p:nvPicPr>
          <p:cNvPr id="6" name="Picture 2" descr="Spina bifida (open rug) - Neurochirurgie Genk">
            <a:extLst>
              <a:ext uri="{FF2B5EF4-FFF2-40B4-BE49-F238E27FC236}">
                <a16:creationId xmlns:a16="http://schemas.microsoft.com/office/drawing/2014/main" id="{3437349F-69C1-413B-9AC5-1F9092E619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6710" y="2117171"/>
            <a:ext cx="5858620" cy="4118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394194"/>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D3F1C-C6CA-400E-84AE-B6B613B0D208}"/>
              </a:ext>
            </a:extLst>
          </p:cNvPr>
          <p:cNvSpPr>
            <a:spLocks noGrp="1"/>
          </p:cNvSpPr>
          <p:nvPr>
            <p:ph type="title"/>
          </p:nvPr>
        </p:nvSpPr>
        <p:spPr>
          <a:xfrm>
            <a:off x="1198377" y="194219"/>
            <a:ext cx="6459925" cy="1325563"/>
          </a:xfrm>
        </p:spPr>
        <p:txBody>
          <a:bodyPr/>
          <a:lstStyle/>
          <a:p>
            <a:r>
              <a:rPr lang="en-US" sz="4400" dirty="0">
                <a:solidFill>
                  <a:srgbClr val="FF0066"/>
                </a:solidFill>
                <a:latin typeface="Andalus" panose="02020603050405020304" pitchFamily="18" charset="-78"/>
                <a:cs typeface="Andalus" panose="02020603050405020304" pitchFamily="18" charset="-78"/>
              </a:rPr>
              <a:t>Types</a:t>
            </a:r>
            <a:r>
              <a:rPr lang="en-US" dirty="0">
                <a:solidFill>
                  <a:srgbClr val="FF0066"/>
                </a:solidFill>
                <a:latin typeface="Andalus" panose="02020603050405020304" pitchFamily="18" charset="-78"/>
                <a:cs typeface="Andalus" panose="02020603050405020304" pitchFamily="18" charset="-78"/>
              </a:rPr>
              <a:t> :</a:t>
            </a:r>
          </a:p>
        </p:txBody>
      </p:sp>
      <p:sp>
        <p:nvSpPr>
          <p:cNvPr id="3" name="Content Placeholder 2">
            <a:extLst>
              <a:ext uri="{FF2B5EF4-FFF2-40B4-BE49-F238E27FC236}">
                <a16:creationId xmlns:a16="http://schemas.microsoft.com/office/drawing/2014/main" id="{D2BE851E-9C9F-454F-9D6A-7B11FEC2FAC3}"/>
              </a:ext>
            </a:extLst>
          </p:cNvPr>
          <p:cNvSpPr>
            <a:spLocks noGrp="1"/>
          </p:cNvSpPr>
          <p:nvPr>
            <p:ph idx="1"/>
          </p:nvPr>
        </p:nvSpPr>
        <p:spPr>
          <a:xfrm>
            <a:off x="1067749" y="1581785"/>
            <a:ext cx="10233800" cy="4679950"/>
          </a:xfrm>
        </p:spPr>
        <p:txBody>
          <a:bodyPr>
            <a:normAutofit fontScale="92500" lnSpcReduction="10000"/>
          </a:bodyPr>
          <a:lstStyle/>
          <a:p>
            <a:pPr>
              <a:buFont typeface="Wingdings" panose="05000000000000000000" pitchFamily="2" charset="2"/>
              <a:buChar char="Ø"/>
            </a:pPr>
            <a:r>
              <a:rPr lang="en-US" dirty="0" smtClean="0">
                <a:solidFill>
                  <a:srgbClr val="FF66CC"/>
                </a:solidFill>
                <a:latin typeface="Andalus" panose="02020603050405020304" pitchFamily="18" charset="-78"/>
                <a:cs typeface="Andalus" panose="02020603050405020304" pitchFamily="18" charset="-78"/>
              </a:rPr>
              <a:t> Spina </a:t>
            </a:r>
            <a:r>
              <a:rPr lang="en-US" dirty="0">
                <a:solidFill>
                  <a:srgbClr val="FF66CC"/>
                </a:solidFill>
                <a:latin typeface="Andalus" panose="02020603050405020304" pitchFamily="18" charset="-78"/>
                <a:cs typeface="Andalus" panose="02020603050405020304" pitchFamily="18" charset="-78"/>
              </a:rPr>
              <a:t>bifida </a:t>
            </a:r>
            <a:r>
              <a:rPr lang="en-US" u="sng" dirty="0">
                <a:solidFill>
                  <a:srgbClr val="FF66CC"/>
                </a:solidFill>
                <a:latin typeface="Andalus" panose="02020603050405020304" pitchFamily="18" charset="-78"/>
                <a:cs typeface="Andalus" panose="02020603050405020304" pitchFamily="18" charset="-78"/>
              </a:rPr>
              <a:t>occulta</a:t>
            </a:r>
            <a:r>
              <a:rPr lang="en-US" dirty="0">
                <a:solidFill>
                  <a:srgbClr val="FF66CC"/>
                </a:solidFill>
                <a:latin typeface="Andalus" panose="02020603050405020304" pitchFamily="18" charset="-78"/>
                <a:cs typeface="Andalus" panose="02020603050405020304" pitchFamily="18" charset="-78"/>
              </a:rPr>
              <a:t> (SBO</a:t>
            </a:r>
            <a:r>
              <a:rPr lang="en-US" dirty="0" smtClean="0">
                <a:solidFill>
                  <a:srgbClr val="FF66CC"/>
                </a:solidFill>
                <a:latin typeface="Andalus" panose="02020603050405020304" pitchFamily="18" charset="-78"/>
                <a:cs typeface="Andalus" panose="02020603050405020304" pitchFamily="18" charset="-78"/>
              </a:rPr>
              <a:t>) : </a:t>
            </a:r>
          </a:p>
          <a:p>
            <a:pPr marL="0" indent="0">
              <a:buNone/>
            </a:pPr>
            <a:r>
              <a:rPr lang="en-US" dirty="0">
                <a:solidFill>
                  <a:srgbClr val="FF66CC"/>
                </a:solidFill>
                <a:latin typeface="Andalus" panose="02020603050405020304" pitchFamily="18" charset="-78"/>
                <a:cs typeface="Andalus" panose="02020603050405020304" pitchFamily="18" charset="-78"/>
              </a:rPr>
              <a:t> </a:t>
            </a:r>
            <a:r>
              <a:rPr lang="en-US" dirty="0" smtClean="0">
                <a:solidFill>
                  <a:srgbClr val="FF66CC"/>
                </a:solidFill>
                <a:latin typeface="Andalus" panose="02020603050405020304" pitchFamily="18" charset="-78"/>
                <a:cs typeface="Andalus" panose="02020603050405020304" pitchFamily="18" charset="-78"/>
              </a:rPr>
              <a:t>   </a:t>
            </a:r>
            <a:r>
              <a:rPr lang="en-US" dirty="0">
                <a:latin typeface="Andalus" panose="02020603050405020304" pitchFamily="18" charset="-78"/>
                <a:cs typeface="Andalus" panose="02020603050405020304" pitchFamily="18" charset="-78"/>
              </a:rPr>
              <a:t>Congenital absence of a spinous process and variable amounts of </a:t>
            </a:r>
            <a:r>
              <a:rPr lang="en-US" dirty="0" smtClean="0">
                <a:latin typeface="Andalus" panose="02020603050405020304" pitchFamily="18" charset="-78"/>
                <a:cs typeface="Andalus" panose="02020603050405020304" pitchFamily="18" charset="-78"/>
              </a:rPr>
              <a:t>    </a:t>
            </a:r>
          </a:p>
          <a:p>
            <a:pPr marL="0" indent="0">
              <a:buNone/>
            </a:pPr>
            <a:r>
              <a:rPr lang="en-US" dirty="0">
                <a:latin typeface="Andalus" panose="02020603050405020304" pitchFamily="18" charset="-78"/>
                <a:cs typeface="Andalus" panose="02020603050405020304" pitchFamily="18" charset="-78"/>
              </a:rPr>
              <a:t> </a:t>
            </a:r>
            <a:r>
              <a:rPr lang="en-US" dirty="0" smtClean="0">
                <a:latin typeface="Andalus" panose="02020603050405020304" pitchFamily="18" charset="-78"/>
                <a:cs typeface="Andalus" panose="02020603050405020304" pitchFamily="18" charset="-78"/>
              </a:rPr>
              <a:t>   lamina</a:t>
            </a:r>
            <a:r>
              <a:rPr lang="en-US" dirty="0">
                <a:latin typeface="Andalus" panose="02020603050405020304" pitchFamily="18" charset="-78"/>
                <a:cs typeface="Andalus" panose="02020603050405020304" pitchFamily="18" charset="-78"/>
              </a:rPr>
              <a:t>. No visible exposure of meninges or neural tissue. </a:t>
            </a:r>
            <a:endParaRPr lang="en-US" dirty="0" smtClean="0">
              <a:latin typeface="Andalus" panose="02020603050405020304" pitchFamily="18" charset="-78"/>
              <a:cs typeface="Andalus" panose="02020603050405020304" pitchFamily="18" charset="-78"/>
            </a:endParaRPr>
          </a:p>
          <a:p>
            <a:pPr marL="0" indent="0">
              <a:buNone/>
            </a:pPr>
            <a:endParaRPr lang="en-US" dirty="0">
              <a:latin typeface="Andalus" panose="02020603050405020304" pitchFamily="18" charset="-78"/>
              <a:cs typeface="Andalus" panose="02020603050405020304" pitchFamily="18" charset="-78"/>
            </a:endParaRPr>
          </a:p>
          <a:p>
            <a:pPr>
              <a:buFont typeface="Wingdings" panose="05000000000000000000" pitchFamily="2" charset="2"/>
              <a:buChar char="Ø"/>
            </a:pPr>
            <a:r>
              <a:rPr lang="en-US" dirty="0" smtClean="0">
                <a:latin typeface="Andalus" panose="02020603050405020304" pitchFamily="18" charset="-78"/>
                <a:cs typeface="Andalus" panose="02020603050405020304" pitchFamily="18" charset="-78"/>
              </a:rPr>
              <a:t> </a:t>
            </a:r>
            <a:r>
              <a:rPr lang="en-US" dirty="0" smtClean="0">
                <a:solidFill>
                  <a:srgbClr val="FF66CC"/>
                </a:solidFill>
                <a:latin typeface="Andalus" panose="02020603050405020304" pitchFamily="18" charset="-78"/>
                <a:cs typeface="Andalus" panose="02020603050405020304" pitchFamily="18" charset="-78"/>
              </a:rPr>
              <a:t>Spina </a:t>
            </a:r>
            <a:r>
              <a:rPr lang="en-US" dirty="0">
                <a:solidFill>
                  <a:srgbClr val="FF66CC"/>
                </a:solidFill>
                <a:latin typeface="Andalus" panose="02020603050405020304" pitchFamily="18" charset="-78"/>
                <a:cs typeface="Andalus" panose="02020603050405020304" pitchFamily="18" charset="-78"/>
              </a:rPr>
              <a:t>bifida </a:t>
            </a:r>
            <a:r>
              <a:rPr lang="en-US" u="sng" dirty="0" smtClean="0">
                <a:solidFill>
                  <a:srgbClr val="FF66CC"/>
                </a:solidFill>
                <a:latin typeface="Andalus" panose="02020603050405020304" pitchFamily="18" charset="-78"/>
                <a:cs typeface="Andalus" panose="02020603050405020304" pitchFamily="18" charset="-78"/>
              </a:rPr>
              <a:t>aperta :</a:t>
            </a:r>
            <a:r>
              <a:rPr lang="en-US" dirty="0" smtClean="0">
                <a:solidFill>
                  <a:srgbClr val="FF66CC"/>
                </a:solidFill>
                <a:latin typeface="Andalus" panose="02020603050405020304" pitchFamily="18" charset="-78"/>
                <a:cs typeface="Andalus" panose="02020603050405020304" pitchFamily="18" charset="-78"/>
              </a:rPr>
              <a:t> </a:t>
            </a:r>
          </a:p>
          <a:p>
            <a:pPr>
              <a:buFont typeface="Wingdings" panose="05000000000000000000" pitchFamily="2" charset="2"/>
              <a:buChar char="Ø"/>
            </a:pPr>
            <a:endParaRPr lang="en-US" dirty="0">
              <a:solidFill>
                <a:srgbClr val="FF66CC"/>
              </a:solidFill>
              <a:latin typeface="Andalus" panose="02020603050405020304" pitchFamily="18" charset="-78"/>
              <a:cs typeface="Andalus" panose="02020603050405020304" pitchFamily="18" charset="-78"/>
            </a:endParaRPr>
          </a:p>
          <a:p>
            <a:pPr marL="514350" indent="-514350">
              <a:buFont typeface="+mj-lt"/>
              <a:buAutoNum type="arabicParenR"/>
            </a:pPr>
            <a:r>
              <a:rPr lang="en-US" b="1" dirty="0" smtClean="0">
                <a:latin typeface="Andalus" panose="02020603050405020304" pitchFamily="18" charset="-78"/>
                <a:cs typeface="Andalus" panose="02020603050405020304" pitchFamily="18" charset="-78"/>
              </a:rPr>
              <a:t>Meningocele</a:t>
            </a:r>
            <a:r>
              <a:rPr lang="en-US" dirty="0" smtClean="0">
                <a:latin typeface="Andalus" panose="02020603050405020304" pitchFamily="18" charset="-78"/>
                <a:cs typeface="Andalus" panose="02020603050405020304" pitchFamily="18" charset="-78"/>
              </a:rPr>
              <a:t> &gt;&gt; </a:t>
            </a:r>
            <a:r>
              <a:rPr lang="en-US" dirty="0" smtClean="0">
                <a:solidFill>
                  <a:schemeClr val="tx1"/>
                </a:solidFill>
                <a:latin typeface="Andalus" panose="02020603050405020304" pitchFamily="18" charset="-78"/>
                <a:cs typeface="Andalus" panose="02020603050405020304" pitchFamily="18" charset="-78"/>
              </a:rPr>
              <a:t>C</a:t>
            </a:r>
            <a:r>
              <a:rPr lang="en-US" dirty="0" smtClean="0">
                <a:latin typeface="Andalus" panose="02020603050405020304" pitchFamily="18" charset="-78"/>
                <a:cs typeface="Andalus" panose="02020603050405020304" pitchFamily="18" charset="-78"/>
              </a:rPr>
              <a:t>ongenital </a:t>
            </a:r>
            <a:r>
              <a:rPr lang="en-US" dirty="0">
                <a:latin typeface="Andalus" panose="02020603050405020304" pitchFamily="18" charset="-78"/>
                <a:cs typeface="Andalus" panose="02020603050405020304" pitchFamily="18" charset="-78"/>
              </a:rPr>
              <a:t>defect in vertebral arches with cystic distension of meninges, but no abnormality of neural tissue. </a:t>
            </a:r>
            <a:endParaRPr lang="en-US" dirty="0" smtClean="0">
              <a:latin typeface="Andalus" panose="02020603050405020304" pitchFamily="18" charset="-78"/>
              <a:cs typeface="Andalus" panose="02020603050405020304" pitchFamily="18" charset="-78"/>
            </a:endParaRPr>
          </a:p>
          <a:p>
            <a:pPr marL="514350" indent="-514350">
              <a:buFont typeface="+mj-lt"/>
              <a:buAutoNum type="arabicParenR"/>
            </a:pPr>
            <a:endParaRPr lang="en-US" dirty="0">
              <a:latin typeface="Andalus" panose="02020603050405020304" pitchFamily="18" charset="-78"/>
              <a:cs typeface="Andalus" panose="02020603050405020304" pitchFamily="18" charset="-78"/>
            </a:endParaRPr>
          </a:p>
          <a:p>
            <a:pPr marL="514350" indent="-514350">
              <a:buFont typeface="+mj-lt"/>
              <a:buAutoNum type="arabicParenR"/>
            </a:pPr>
            <a:r>
              <a:rPr lang="en-US" b="1" dirty="0" smtClean="0">
                <a:latin typeface="Andalus" panose="02020603050405020304" pitchFamily="18" charset="-78"/>
                <a:cs typeface="Andalus" panose="02020603050405020304" pitchFamily="18" charset="-78"/>
              </a:rPr>
              <a:t>Myelomeningocele &gt;&gt; </a:t>
            </a:r>
            <a:r>
              <a:rPr lang="en-US" dirty="0" smtClean="0">
                <a:latin typeface="Andalus" panose="02020603050405020304" pitchFamily="18" charset="-78"/>
                <a:cs typeface="Andalus" panose="02020603050405020304" pitchFamily="18" charset="-78"/>
              </a:rPr>
              <a:t>Congenital </a:t>
            </a:r>
            <a:r>
              <a:rPr lang="en-US" dirty="0">
                <a:latin typeface="Andalus" panose="02020603050405020304" pitchFamily="18" charset="-78"/>
                <a:cs typeface="Andalus" panose="02020603050405020304" pitchFamily="18" charset="-78"/>
              </a:rPr>
              <a:t>defect in vertebral arches with cystic dilatation of meninges + abnormality of neural tissue. </a:t>
            </a:r>
          </a:p>
        </p:txBody>
      </p:sp>
    </p:spTree>
    <p:extLst>
      <p:ext uri="{BB962C8B-B14F-4D97-AF65-F5344CB8AC3E}">
        <p14:creationId xmlns:p14="http://schemas.microsoft.com/office/powerpoint/2010/main" val="1059777318"/>
      </p:ext>
    </p:extLst>
  </p:cSld>
  <p:clrMapOvr>
    <a:masterClrMapping/>
  </p:clrMapOvr>
  <mc:AlternateContent xmlns:mc="http://schemas.openxmlformats.org/markup-compatibility/2006" xmlns:p14="http://schemas.microsoft.com/office/powerpoint/2010/main">
    <mc:Choice Requires="p14">
      <p:transition spd="slow" p14:dur="2000" advTm="119527"/>
    </mc:Choice>
    <mc:Fallback xmlns="">
      <p:transition spd="slow" advTm="119527"/>
    </mc:Fallback>
  </mc:AlternateContent>
  <p:timing>
    <p:tnLst>
      <p:par>
        <p:cTn id="1" dur="indefinite" restart="never" nodeType="tmRoot"/>
      </p:par>
    </p:tnLst>
  </p:timing>
  <p:extLst mod="1">
    <p:ext uri="{3A86A75C-4F4B-4683-9AE1-C65F6400EC91}">
      <p14:laserTraceLst xmlns:p14="http://schemas.microsoft.com/office/powerpoint/2010/main">
        <p14:tracePtLst>
          <p14:tracePt t="1584" x="3346450" y="3003550"/>
          <p14:tracePt t="1591" x="3371850" y="3016250"/>
          <p14:tracePt t="1601" x="3384550" y="3016250"/>
          <p14:tracePt t="1615" x="3403600" y="3028950"/>
          <p14:tracePt t="2016" x="3390900" y="3028950"/>
          <p14:tracePt t="2152" x="3378200" y="3028950"/>
          <p14:tracePt t="2159" x="3359150" y="3054350"/>
          <p14:tracePt t="2168" x="3346450" y="3098800"/>
          <p14:tracePt t="2181" x="3333750" y="3117850"/>
          <p14:tracePt t="2198" x="3327400" y="3175000"/>
          <p14:tracePt t="2217" x="3327400" y="3219450"/>
          <p14:tracePt t="2231" x="3327400" y="3232150"/>
          <p14:tracePt t="2249" x="3333750" y="3314700"/>
          <p14:tracePt t="2264" x="3371850" y="3371850"/>
          <p14:tracePt t="2281" x="3403600" y="3416300"/>
          <p14:tracePt t="2298" x="3416300" y="3422650"/>
          <p14:tracePt t="2314" x="3422650" y="3422650"/>
          <p14:tracePt t="2332" x="3435350" y="3422650"/>
          <p14:tracePt t="2348" x="3473450" y="3416300"/>
          <p14:tracePt t="2364" x="3562350" y="3333750"/>
          <p14:tracePt t="2381" x="3657600" y="3219450"/>
          <p14:tracePt t="2398" x="3752850" y="3067050"/>
          <p14:tracePt t="2402" x="3822700" y="2921000"/>
          <p14:tracePt t="2417" x="3892550" y="2755900"/>
          <p14:tracePt t="2431" x="3968750" y="2463800"/>
          <p14:tracePt t="2448" x="4032250" y="2006600"/>
          <p14:tracePt t="2464" x="4044950" y="1619250"/>
          <p14:tracePt t="2481" x="4000500" y="1276350"/>
          <p14:tracePt t="2497" x="3892550" y="1016000"/>
          <p14:tracePt t="2514" x="3695700" y="755650"/>
          <p14:tracePt t="2531" x="3543300" y="622300"/>
          <p14:tracePt t="2548" x="3371850" y="533400"/>
          <p14:tracePt t="2565" x="3206750" y="463550"/>
          <p14:tracePt t="2581" x="3060700" y="425450"/>
          <p14:tracePt t="2597" x="2940050" y="412750"/>
          <p14:tracePt t="2616" x="2832100" y="412750"/>
          <p14:tracePt t="2631" x="2724150" y="412750"/>
          <p14:tracePt t="2648" x="2609850" y="419100"/>
          <p14:tracePt t="2664" x="2508250" y="469900"/>
          <p14:tracePt t="2681" x="2374900" y="552450"/>
          <p14:tracePt t="2698" x="2190750" y="711200"/>
          <p14:tracePt t="2715" x="1943100" y="958850"/>
          <p14:tracePt t="2731" x="1708150" y="1276350"/>
          <p14:tracePt t="2747" x="1498600" y="1663700"/>
          <p14:tracePt t="2764" x="1384300" y="2063750"/>
          <p14:tracePt t="2781" x="1352550" y="2482850"/>
          <p14:tracePt t="2797" x="1390650" y="2914650"/>
          <p14:tracePt t="2814" x="1536700" y="3302000"/>
          <p14:tracePt t="2832" x="1917700" y="3752850"/>
          <p14:tracePt t="2848" x="2279650" y="3994150"/>
          <p14:tracePt t="2865" x="2641600" y="4191000"/>
          <p14:tracePt t="2881" x="3022600" y="4292600"/>
          <p14:tracePt t="2898" x="3308350" y="4356100"/>
          <p14:tracePt t="2914" x="3524250" y="4368800"/>
          <p14:tracePt t="2931" x="3683000" y="4349750"/>
          <p14:tracePt t="2948" x="3816350" y="4273550"/>
          <p14:tracePt t="2967" x="3937000" y="4165600"/>
          <p14:tracePt t="2981" x="4013200" y="4032250"/>
          <p14:tracePt t="2997" x="4064000" y="3886200"/>
          <p14:tracePt t="3015" x="4102100" y="3708400"/>
          <p14:tracePt t="3031" x="4121150" y="3556000"/>
          <p14:tracePt t="3048" x="4127500" y="3365500"/>
          <p14:tracePt t="3064" x="4127500" y="3270250"/>
          <p14:tracePt t="3081" x="4121150" y="3175000"/>
          <p14:tracePt t="3097" x="4070350" y="3060700"/>
          <p14:tracePt t="3114" x="3994150" y="2965450"/>
          <p14:tracePt t="3131" x="3898900" y="2914650"/>
          <p14:tracePt t="3147" x="3829050" y="2882900"/>
          <p14:tracePt t="3164" x="3721100" y="2838450"/>
          <p14:tracePt t="3181" x="3613150" y="2768600"/>
          <p14:tracePt t="3197" x="3486150" y="2698750"/>
          <p14:tracePt t="3215" x="3321050" y="2609850"/>
          <p14:tracePt t="3231" x="3187700" y="2546350"/>
          <p14:tracePt t="3248" x="3086100" y="2514600"/>
          <p14:tracePt t="3264" x="3079750" y="2514600"/>
          <p14:tracePt t="12888" x="3136900" y="2508250"/>
          <p14:tracePt t="12896" x="3225800" y="2501900"/>
          <p14:tracePt t="12905" x="3346450" y="2489200"/>
          <p14:tracePt t="12917" x="3429000" y="2489200"/>
          <p14:tracePt t="12933" x="3435350" y="2489200"/>
          <p14:tracePt t="12948" x="3441700" y="2489200"/>
          <p14:tracePt t="12965" x="3435350" y="2476500"/>
          <p14:tracePt t="12981" x="3409950" y="2457450"/>
          <p14:tracePt t="12998" x="3403600" y="2444750"/>
          <p14:tracePt t="13064" x="3403600" y="2438400"/>
          <p14:tracePt t="13071" x="3403600" y="2425700"/>
          <p14:tracePt t="13081" x="3390900" y="2393950"/>
          <p14:tracePt t="13098" x="3352800" y="2362200"/>
          <p14:tracePt t="13115" x="3327400" y="2349500"/>
          <p14:tracePt t="13133" x="3314700" y="2349500"/>
          <p14:tracePt t="13150" x="3276600" y="2374900"/>
          <p14:tracePt t="13167" x="3200400" y="2457450"/>
          <p14:tracePt t="13183" x="3111500" y="2584450"/>
          <p14:tracePt t="13200" x="2946400" y="2813050"/>
          <p14:tracePt t="13218" x="2857500" y="2940050"/>
          <p14:tracePt t="13234" x="2787650" y="3022600"/>
          <p14:tracePt t="13248" x="2768600" y="3067050"/>
          <p14:tracePt t="13265" x="2762250" y="3092450"/>
          <p14:tracePt t="13283" x="2762250" y="3111500"/>
          <p14:tracePt t="13300" x="2762250" y="3130550"/>
          <p14:tracePt t="13316" x="2762250" y="3136900"/>
          <p14:tracePt t="13368" x="2762250" y="3149600"/>
          <p14:tracePt t="13376" x="2762250" y="3155950"/>
          <p14:tracePt t="13384" x="2755900" y="3162300"/>
          <p14:tracePt t="13398" x="2749550" y="3175000"/>
          <p14:tracePt t="13414" x="2743200" y="3206750"/>
          <p14:tracePt t="13431" x="2736850" y="3232150"/>
          <p14:tracePt t="13432" x="2736850" y="3238500"/>
          <p14:tracePt t="13448" x="2730500" y="3251200"/>
          <p14:tracePt t="13481" x="2730500" y="3257550"/>
          <p14:tracePt t="13528" x="2730500" y="3270250"/>
          <p14:tracePt t="13535" x="2730500" y="3282950"/>
          <p14:tracePt t="13543" x="2730500" y="3289300"/>
          <p14:tracePt t="13552" x="2724150" y="3302000"/>
          <p14:tracePt t="13565" x="2724150" y="3327400"/>
          <p14:tracePt t="13583" x="2705100" y="3384550"/>
          <p14:tracePt t="13599" x="2686050" y="3492500"/>
          <p14:tracePt t="13615" x="2667000" y="3657600"/>
          <p14:tracePt t="13632" x="2622550" y="3898900"/>
          <p14:tracePt t="13633" x="2603500" y="4032250"/>
          <p14:tracePt t="13647" x="2571750" y="4292600"/>
          <p14:tracePt t="13664" x="2552700" y="4451350"/>
          <p14:tracePt t="13682" x="2546350" y="4565650"/>
          <p14:tracePt t="13698" x="2546350" y="4622800"/>
          <p14:tracePt t="13714" x="2546350" y="4654550"/>
          <p14:tracePt t="13731" x="2546350" y="4667250"/>
          <p14:tracePt t="14185" x="2546350" y="4648200"/>
          <p14:tracePt t="14193" x="2552700" y="4565650"/>
          <p14:tracePt t="14202" x="2571750" y="4470400"/>
          <p14:tracePt t="14218" x="2622550" y="4248150"/>
          <p14:tracePt t="14234" x="2641600" y="4070350"/>
          <p14:tracePt t="14250" x="2647950" y="3867150"/>
          <p14:tracePt t="14267" x="2647950" y="3587750"/>
          <p14:tracePt t="14284" x="2647950" y="3435350"/>
          <p14:tracePt t="14300" x="2622550" y="3308350"/>
          <p14:tracePt t="14317" x="2603500" y="3219450"/>
          <p14:tracePt t="14332" x="2597150" y="3175000"/>
          <p14:tracePt t="14348" x="2597150" y="3168650"/>
          <p14:tracePt t="14585" x="2590800" y="3168650"/>
          <p14:tracePt t="14593" x="2571750" y="3162300"/>
          <p14:tracePt t="14601" x="2546350" y="3162300"/>
          <p14:tracePt t="14617" x="2501900" y="3162300"/>
          <p14:tracePt t="14634" x="2470150" y="3162300"/>
          <p14:tracePt t="14651" x="2432050" y="3168650"/>
          <p14:tracePt t="14667" x="2419350" y="3175000"/>
          <p14:tracePt t="14682" x="2400300" y="3175000"/>
          <p14:tracePt t="14699" x="2381250" y="3181350"/>
          <p14:tracePt t="14716" x="2368550" y="3181350"/>
          <p14:tracePt t="14733" x="2355850" y="3181350"/>
          <p14:tracePt t="14750" x="2330450" y="3168650"/>
          <p14:tracePt t="14765" x="2298700" y="3136900"/>
          <p14:tracePt t="14781" x="2254250" y="3092450"/>
          <p14:tracePt t="14798" x="2228850" y="3054350"/>
          <p14:tracePt t="14815" x="2197100" y="2997200"/>
          <p14:tracePt t="14832" x="2152650" y="2889250"/>
          <p14:tracePt t="14848" x="2120900" y="2819400"/>
          <p14:tracePt t="14865" x="2095500" y="2749550"/>
          <p14:tracePt t="14881" x="2063750" y="2692400"/>
          <p14:tracePt t="14899" x="2051050" y="2647950"/>
          <p14:tracePt t="14915" x="2025650" y="2603500"/>
          <p14:tracePt t="14931" x="2012950" y="2565400"/>
          <p14:tracePt t="14947" x="2000250" y="2527300"/>
          <p14:tracePt t="14965" x="1981200" y="2495550"/>
          <p14:tracePt t="14982" x="1962150" y="2451100"/>
          <p14:tracePt t="14998" x="1911350" y="2381250"/>
          <p14:tracePt t="15014" x="1854200" y="2317750"/>
          <p14:tracePt t="15033" x="1765300" y="2197100"/>
          <p14:tracePt t="15048" x="1701800" y="2108200"/>
          <p14:tracePt t="15065" x="1638300" y="2019300"/>
          <p14:tracePt t="15081" x="1606550" y="1955800"/>
          <p14:tracePt t="15098" x="1581150" y="1911350"/>
          <p14:tracePt t="15114" x="1574800" y="1898650"/>
          <p14:tracePt t="15131" x="1574800" y="1892300"/>
          <p14:tracePt t="15191" x="1574800" y="1905000"/>
          <p14:tracePt t="15199" x="1587500" y="1936750"/>
          <p14:tracePt t="15208" x="1631950" y="2006600"/>
          <p14:tracePt t="15217" x="1682750" y="2070100"/>
          <p14:tracePt t="15231" x="1752600" y="2171700"/>
          <p14:tracePt t="15248" x="1974850" y="2362200"/>
          <p14:tracePt t="15265" x="2165350" y="2476500"/>
          <p14:tracePt t="15282" x="2317750" y="2533650"/>
          <p14:tracePt t="15298" x="2419350" y="2559050"/>
          <p14:tracePt t="15315" x="2482850" y="2559050"/>
          <p14:tracePt t="15331" x="2533650" y="2508250"/>
          <p14:tracePt t="15348" x="2603500" y="2393950"/>
          <p14:tracePt t="15365" x="2667000" y="2260600"/>
          <p14:tracePt t="15381" x="2705100" y="2120900"/>
          <p14:tracePt t="15398" x="2736850" y="2000250"/>
          <p14:tracePt t="15417" x="2755900" y="1866900"/>
          <p14:tracePt t="15432" x="2755900" y="1854200"/>
          <p14:tracePt t="15496" x="2755900" y="1879600"/>
          <p14:tracePt t="15504" x="2749550" y="1924050"/>
          <p14:tracePt t="15515" x="2743200" y="1955800"/>
          <p14:tracePt t="15532" x="2743200" y="2032000"/>
          <p14:tracePt t="15549" x="2749550" y="2127250"/>
          <p14:tracePt t="15566" x="2787650" y="2235200"/>
          <p14:tracePt t="15582" x="2851150" y="2317750"/>
          <p14:tracePt t="15599" x="2927350" y="2368550"/>
          <p14:tracePt t="15614" x="3028950" y="2393950"/>
          <p14:tracePt t="15632" x="3200400" y="2406650"/>
          <p14:tracePt t="15648" x="3289300" y="2406650"/>
          <p14:tracePt t="15665" x="3390900" y="2387600"/>
          <p14:tracePt t="15681" x="3479800" y="2349500"/>
          <p14:tracePt t="15697" x="3562350" y="2305050"/>
          <p14:tracePt t="15715" x="3632200" y="2254250"/>
          <p14:tracePt t="15732" x="3708400" y="2184400"/>
          <p14:tracePt t="15748" x="3784600" y="2114550"/>
          <p14:tracePt t="15766" x="3822700" y="2063750"/>
          <p14:tracePt t="15781" x="3848100" y="2019300"/>
          <p14:tracePt t="15798" x="3867150" y="1981200"/>
          <p14:tracePt t="15929" x="3867150" y="1974850"/>
          <p14:tracePt t="16032" x="3848100" y="2019300"/>
          <p14:tracePt t="16040" x="3841750" y="2070100"/>
          <p14:tracePt t="16050" x="3829050" y="2120900"/>
          <p14:tracePt t="16066" x="3829050" y="2241550"/>
          <p14:tracePt t="16082" x="3835400" y="2336800"/>
          <p14:tracePt t="16099" x="3867150" y="2425700"/>
          <p14:tracePt t="16115" x="3892550" y="2463800"/>
          <p14:tracePt t="16132" x="3905250" y="2470150"/>
          <p14:tracePt t="16166" x="3917950" y="2470150"/>
          <p14:tracePt t="16182" x="3949700" y="2451100"/>
          <p14:tracePt t="16199" x="3975100" y="2400300"/>
          <p14:tracePt t="16217" x="4032250" y="2305050"/>
          <p14:tracePt t="16233" x="4057650" y="2260600"/>
          <p14:tracePt t="16248" x="4076700" y="2228850"/>
          <p14:tracePt t="16265" x="4083050" y="2216150"/>
          <p14:tracePt t="16282" x="4083050" y="2209800"/>
          <p14:tracePt t="16376" x="4083050" y="2203450"/>
          <p14:tracePt t="16384" x="4083050" y="2197100"/>
          <p14:tracePt t="16391" x="4083050" y="2184400"/>
          <p14:tracePt t="16400" x="4083050" y="2178050"/>
          <p14:tracePt t="16416" x="4083050" y="2159000"/>
          <p14:tracePt t="16433" x="4083050" y="2127250"/>
          <p14:tracePt t="16448" x="4083050" y="2101850"/>
          <p14:tracePt t="16465" x="4076700" y="2057400"/>
          <p14:tracePt t="16482" x="4064000" y="2019300"/>
          <p14:tracePt t="16499" x="4038600" y="1981200"/>
          <p14:tracePt t="16516" x="4025900" y="1943100"/>
          <p14:tracePt t="16532" x="4000500" y="1892300"/>
          <p14:tracePt t="16547" x="3968750" y="1835150"/>
          <p14:tracePt t="16564" x="3937000" y="1790700"/>
          <p14:tracePt t="16581" x="3898900" y="1752600"/>
          <p14:tracePt t="16597" x="3867150" y="1727200"/>
          <p14:tracePt t="16614" x="3854450" y="1714500"/>
          <p14:tracePt t="16631" x="3841750" y="1701800"/>
          <p14:tracePt t="16632" x="3829050" y="1689100"/>
          <p14:tracePt t="16647" x="3803650" y="1663700"/>
          <p14:tracePt t="16665" x="3759200" y="1644650"/>
          <p14:tracePt t="16681" x="3708400" y="1619250"/>
          <p14:tracePt t="16698" x="3683000" y="1606550"/>
          <p14:tracePt t="16731" x="3676650" y="1600200"/>
          <p14:tracePt t="16784" x="3670300" y="1600200"/>
          <p14:tracePt t="16792" x="3638550" y="1600200"/>
          <p14:tracePt t="16802" x="3568700" y="1600200"/>
          <p14:tracePt t="16817" x="3441700" y="1600200"/>
          <p14:tracePt t="16834" x="3327400" y="1600200"/>
          <p14:tracePt t="16848" x="3219450" y="1606550"/>
          <p14:tracePt t="16866" x="3136900" y="1619250"/>
          <p14:tracePt t="16881" x="3092450" y="1638300"/>
          <p14:tracePt t="16898" x="3073400" y="1651000"/>
          <p14:tracePt t="16914" x="3054350" y="1670050"/>
          <p14:tracePt t="16931" x="3035300" y="1695450"/>
          <p14:tracePt t="16947" x="3009900" y="1733550"/>
          <p14:tracePt t="16965" x="2971800" y="1778000"/>
          <p14:tracePt t="16982" x="2940050" y="1816100"/>
          <p14:tracePt t="16998" x="2914650" y="1854200"/>
          <p14:tracePt t="17016" x="2889250" y="1917700"/>
          <p14:tracePt t="17033" x="2876550" y="1955800"/>
          <p14:tracePt t="17049" x="2870200" y="2006600"/>
          <p14:tracePt t="17066" x="2857500" y="2051050"/>
          <p14:tracePt t="17082" x="2851150" y="2089150"/>
          <p14:tracePt t="17099" x="2851150" y="2133600"/>
          <p14:tracePt t="17116" x="2844800" y="2178050"/>
          <p14:tracePt t="17133" x="2844800" y="2216150"/>
          <p14:tracePt t="17149" x="2844800" y="2247900"/>
          <p14:tracePt t="17166" x="2844800" y="2279650"/>
          <p14:tracePt t="17182" x="2844800" y="2305050"/>
          <p14:tracePt t="17201" x="2870200" y="2349500"/>
          <p14:tracePt t="17216" x="2889250" y="2374900"/>
          <p14:tracePt t="17233" x="2914650" y="2393950"/>
          <p14:tracePt t="17249" x="2940050" y="2413000"/>
          <p14:tracePt t="17266" x="2971800" y="2432050"/>
          <p14:tracePt t="17283" x="3009900" y="2444750"/>
          <p14:tracePt t="17299" x="3054350" y="2457450"/>
          <p14:tracePt t="17317" x="3130550" y="2476500"/>
          <p14:tracePt t="17332" x="3181350" y="2482850"/>
          <p14:tracePt t="17349" x="3251200" y="2489200"/>
          <p14:tracePt t="17366" x="3327400" y="2495550"/>
          <p14:tracePt t="17384" x="3390900" y="2495550"/>
          <p14:tracePt t="17385" x="3422650" y="2495550"/>
          <p14:tracePt t="17400" x="3486150" y="2495550"/>
          <p14:tracePt t="17417" x="3556000" y="2495550"/>
          <p14:tracePt t="17434" x="3625850" y="2489200"/>
          <p14:tracePt t="17449" x="3708400" y="2463800"/>
          <p14:tracePt t="17466" x="3784600" y="2438400"/>
          <p14:tracePt t="17483" x="3867150" y="2413000"/>
          <p14:tracePt t="17500" x="3949700" y="2393950"/>
          <p14:tracePt t="17515" x="4013200" y="2374900"/>
          <p14:tracePt t="17532" x="4070350" y="2355850"/>
          <p14:tracePt t="17549" x="4114800" y="2330450"/>
          <p14:tracePt t="17566" x="4165600" y="2286000"/>
          <p14:tracePt t="17583" x="4197350" y="2228850"/>
          <p14:tracePt t="17599" x="4222750" y="2159000"/>
          <p14:tracePt t="17600" x="4229100" y="2127250"/>
          <p14:tracePt t="17616" x="4241800" y="2051050"/>
          <p14:tracePt t="17632" x="4260850" y="1968500"/>
          <p14:tracePt t="17650" x="4267200" y="1892300"/>
          <p14:tracePt t="17666" x="4267200" y="1816100"/>
          <p14:tracePt t="17683" x="4235450" y="1720850"/>
          <p14:tracePt t="17699" x="4171950" y="1638300"/>
          <p14:tracePt t="17716" x="4089400" y="1568450"/>
          <p14:tracePt t="17733" x="3994150" y="1524000"/>
          <p14:tracePt t="17749" x="3892550" y="1485900"/>
          <p14:tracePt t="17766" x="3797300" y="1460500"/>
          <p14:tracePt t="17782" x="3702050" y="1441450"/>
          <p14:tracePt t="17800" x="3587750" y="1428750"/>
          <p14:tracePt t="17816" x="3556000" y="1428750"/>
          <p14:tracePt t="17832" x="3473450" y="1428750"/>
          <p14:tracePt t="17850" x="3390900" y="1428750"/>
          <p14:tracePt t="17866" x="3289300" y="1460500"/>
          <p14:tracePt t="17883" x="3213100" y="1479550"/>
          <p14:tracePt t="17899" x="3143250" y="1517650"/>
          <p14:tracePt t="17915" x="3067050" y="1562100"/>
          <p14:tracePt t="17933" x="3016250" y="1606550"/>
          <p14:tracePt t="17949" x="2965450" y="1670050"/>
          <p14:tracePt t="17952" x="2946400" y="1701800"/>
          <p14:tracePt t="17966" x="2927350" y="1746250"/>
          <p14:tracePt t="17985" x="2857500" y="1892300"/>
          <p14:tracePt t="18001" x="2825750" y="1981200"/>
          <p14:tracePt t="18017" x="2813050" y="2070100"/>
          <p14:tracePt t="18033" x="2813050" y="2146300"/>
          <p14:tracePt t="18050" x="2813050" y="2216150"/>
          <p14:tracePt t="18066" x="2819400" y="2279650"/>
          <p14:tracePt t="18083" x="2832100" y="2343150"/>
          <p14:tracePt t="18101" x="2870200" y="2406650"/>
          <p14:tracePt t="18117" x="2914650" y="2463800"/>
          <p14:tracePt t="18134" x="2971800" y="2501900"/>
          <p14:tracePt t="18147" x="3048000" y="2540000"/>
          <p14:tracePt t="18164" x="3130550" y="2578100"/>
          <p14:tracePt t="18181" x="3225800" y="2616200"/>
          <p14:tracePt t="18198" x="3327400" y="2660650"/>
          <p14:tracePt t="18215" x="3409950" y="2679700"/>
          <p14:tracePt t="18232" x="3505200" y="2692400"/>
          <p14:tracePt t="18248" x="3562350" y="2698750"/>
          <p14:tracePt t="18265" x="3600450" y="2698750"/>
          <p14:tracePt t="18282" x="3644900" y="2698750"/>
          <p14:tracePt t="18298" x="3708400" y="2686050"/>
          <p14:tracePt t="18315" x="3765550" y="2673350"/>
          <p14:tracePt t="18331" x="3835400" y="2641600"/>
          <p14:tracePt t="18348" x="3911600" y="2609850"/>
          <p14:tracePt t="18364" x="3975100" y="2578100"/>
          <p14:tracePt t="18382" x="4025900" y="2552700"/>
          <p14:tracePt t="18398" x="4095750" y="2508250"/>
          <p14:tracePt t="18415" x="4146550" y="2457450"/>
          <p14:tracePt t="18433" x="4210050" y="2381250"/>
          <p14:tracePt t="18449" x="4235450" y="2349500"/>
          <p14:tracePt t="18466" x="4267200" y="2298700"/>
          <p14:tracePt t="18483" x="4286250" y="2241550"/>
          <p14:tracePt t="18499" x="4292600" y="2190750"/>
          <p14:tracePt t="18516" x="4298950" y="2146300"/>
          <p14:tracePt t="18532" x="4298950" y="2089150"/>
          <p14:tracePt t="18549" x="4298950" y="2025650"/>
          <p14:tracePt t="18566" x="4286250" y="1962150"/>
          <p14:tracePt t="18581" x="4241800" y="1873250"/>
          <p14:tracePt t="18599" x="4178300" y="1790700"/>
          <p14:tracePt t="18616" x="4108450" y="1720850"/>
          <p14:tracePt t="18616" x="4076700" y="1701800"/>
          <p14:tracePt t="18632" x="3994150" y="1638300"/>
          <p14:tracePt t="18649" x="3924300" y="1600200"/>
          <p14:tracePt t="18671" x="3867150" y="1581150"/>
          <p14:tracePt t="18682" x="3822700" y="1568450"/>
          <p14:tracePt t="18699" x="3765550" y="1549400"/>
          <p14:tracePt t="18716" x="3714750" y="1543050"/>
          <p14:tracePt t="18732" x="3657600" y="1543050"/>
          <p14:tracePt t="18749" x="3587750" y="1543050"/>
          <p14:tracePt t="18766" x="3524250" y="1543050"/>
          <p14:tracePt t="18782" x="3479800" y="1543050"/>
          <p14:tracePt t="18798" x="3384550" y="1568450"/>
          <p14:tracePt t="18815" x="3302000" y="1593850"/>
          <p14:tracePt t="18832" x="3187700" y="1657350"/>
          <p14:tracePt t="18848" x="3092450" y="1727200"/>
          <p14:tracePt t="18865" x="3016250" y="1809750"/>
          <p14:tracePt t="18881" x="2933700" y="1924050"/>
          <p14:tracePt t="18898" x="2889250" y="2025650"/>
          <p14:tracePt t="18914" x="2857500" y="2139950"/>
          <p14:tracePt t="18931" x="2851150" y="2241550"/>
          <p14:tracePt t="18948" x="2851150" y="2336800"/>
          <p14:tracePt t="18952" x="2863850" y="2387600"/>
          <p14:tracePt t="18966" x="2876550" y="2425700"/>
          <p14:tracePt t="18981" x="2946400" y="2514600"/>
          <p14:tracePt t="18998" x="3035300" y="2603500"/>
          <p14:tracePt t="19015" x="3168650" y="2679700"/>
          <p14:tracePt t="19032" x="3384550" y="2774950"/>
          <p14:tracePt t="19048" x="3505200" y="2800350"/>
          <p14:tracePt t="19065" x="3594100" y="2813050"/>
          <p14:tracePt t="19081" x="3657600" y="2819400"/>
          <p14:tracePt t="19099" x="3683000" y="2819400"/>
          <p14:tracePt t="19115" x="3695700" y="2819400"/>
          <p14:tracePt t="19271" x="3702050" y="2813050"/>
          <p14:tracePt t="19287" x="3708400" y="2813050"/>
          <p14:tracePt t="19312" x="3708400" y="2806700"/>
          <p14:tracePt t="19345" x="3714750" y="2806700"/>
          <p14:tracePt t="19370" x="3714750" y="2800350"/>
          <p14:tracePt t="19385" x="3721100" y="2794000"/>
          <p14:tracePt t="19448" x="3727450" y="2787650"/>
          <p14:tracePt t="19489" x="3733800" y="2787650"/>
          <p14:tracePt t="19513" x="3740150" y="2787650"/>
          <p14:tracePt t="19529" x="3746500" y="2787650"/>
          <p14:tracePt t="19536" x="3752850" y="2787650"/>
          <p14:tracePt t="19550" x="3759200" y="2781300"/>
          <p14:tracePt t="19567" x="3778250" y="2774950"/>
          <p14:tracePt t="19581" x="3816350" y="2762250"/>
          <p14:tracePt t="19598" x="3848100" y="2749550"/>
          <p14:tracePt t="19615" x="3867150" y="2736850"/>
          <p14:tracePt t="19632" x="3892550" y="2724150"/>
          <p14:tracePt t="19648" x="3917950" y="2705100"/>
          <p14:tracePt t="19665" x="3930650" y="2698750"/>
          <p14:tracePt t="19682" x="3937000" y="2686050"/>
          <p14:tracePt t="19698" x="3943350" y="2679700"/>
          <p14:tracePt t="19716" x="3949700" y="2673350"/>
          <p14:tracePt t="19731" x="3956050" y="2660650"/>
          <p14:tracePt t="19748" x="3975100" y="2641600"/>
          <p14:tracePt t="19765" x="3975100" y="2628900"/>
          <p14:tracePt t="19798" x="3981450" y="2622550"/>
          <p14:tracePt t="19832" x="3981450" y="2616200"/>
          <p14:tracePt t="19849" x="3981450" y="2609850"/>
          <p14:tracePt t="19865" x="3981450" y="2603500"/>
          <p14:tracePt t="19904" x="3981450" y="2597150"/>
          <p14:tracePt t="19928" x="3981450" y="2590800"/>
          <p14:tracePt t="19944" x="3987800" y="2578100"/>
          <p14:tracePt t="19952" x="3987800" y="2571750"/>
          <p14:tracePt t="19966" x="3987800" y="2559050"/>
          <p14:tracePt t="19983" x="3994150" y="2520950"/>
          <p14:tracePt t="20000" x="4000500" y="2400300"/>
          <p14:tracePt t="20017" x="4000500" y="2286000"/>
          <p14:tracePt t="20033" x="4000500" y="2159000"/>
          <p14:tracePt t="20050" x="3943350" y="2019300"/>
          <p14:tracePt t="20065" x="3886200" y="1905000"/>
          <p14:tracePt t="20083" x="3829050" y="1809750"/>
          <p14:tracePt t="20100" x="3797300" y="1778000"/>
          <p14:tracePt t="20116" x="3784600" y="1758950"/>
          <p14:tracePt t="20132" x="3778250" y="1758950"/>
          <p14:tracePt t="20149" x="3778250" y="1752600"/>
          <p14:tracePt t="20166" x="3759200" y="1746250"/>
          <p14:tracePt t="20182" x="3721100" y="1746250"/>
          <p14:tracePt t="20198" x="3663950" y="1752600"/>
          <p14:tracePt t="20200" x="3638550" y="1758950"/>
          <p14:tracePt t="20217" x="3581400" y="1778000"/>
          <p14:tracePt t="20233" x="3517900" y="1809750"/>
          <p14:tracePt t="20249" x="3486150" y="1828800"/>
          <p14:tracePt t="20266" x="3467100" y="1847850"/>
          <p14:tracePt t="20282" x="3448050" y="1898650"/>
          <p14:tracePt t="20298" x="3416300" y="1962150"/>
          <p14:tracePt t="20315" x="3390900" y="2044700"/>
          <p14:tracePt t="20332" x="3371850" y="2127250"/>
          <p14:tracePt t="20349" x="3359150" y="2203450"/>
          <p14:tracePt t="20365" x="3359150" y="2279650"/>
          <p14:tracePt t="20384" x="3371850" y="2413000"/>
          <p14:tracePt t="20399" x="3384550" y="2451100"/>
          <p14:tracePt t="20414" x="3435350" y="2540000"/>
          <p14:tracePt t="20432" x="3530600" y="2654300"/>
          <p14:tracePt t="20448" x="3606800" y="2717800"/>
          <p14:tracePt t="20465" x="3676650" y="2762250"/>
          <p14:tracePt t="20481" x="3721100" y="2781300"/>
          <p14:tracePt t="20498" x="3759200" y="2794000"/>
          <p14:tracePt t="20515" x="3778250" y="2794000"/>
          <p14:tracePt t="20531" x="3790950" y="2800350"/>
          <p14:tracePt t="20548" x="3797300" y="2800350"/>
          <p14:tracePt t="20565" x="3810000" y="2800350"/>
          <p14:tracePt t="20680" x="3816350" y="2800350"/>
          <p14:tracePt t="20712" x="3822700" y="2794000"/>
          <p14:tracePt t="20719" x="3822700" y="2787650"/>
          <p14:tracePt t="20731" x="3822700" y="2781300"/>
          <p14:tracePt t="20747" x="3841750" y="2743200"/>
          <p14:tracePt t="20764" x="3854450" y="2698750"/>
          <p14:tracePt t="20781" x="3873500" y="2628900"/>
          <p14:tracePt t="20798" x="3886200" y="2533650"/>
          <p14:tracePt t="20815" x="3892550" y="2463800"/>
          <p14:tracePt t="20832" x="3905250" y="2381250"/>
          <p14:tracePt t="20848" x="3905250" y="2343150"/>
          <p14:tracePt t="20865" x="3905250" y="2311400"/>
          <p14:tracePt t="20881" x="3905250" y="2266950"/>
          <p14:tracePt t="20898" x="3898900" y="2235200"/>
          <p14:tracePt t="20914" x="3873500" y="2171700"/>
          <p14:tracePt t="20931" x="3829050" y="2101850"/>
          <p14:tracePt t="20948" x="3771900" y="2019300"/>
          <p14:tracePt t="20965" x="3727450" y="1974850"/>
          <p14:tracePt t="20982" x="3695700" y="1962150"/>
          <p14:tracePt t="20998" x="3683000" y="1955800"/>
          <p14:tracePt t="21014" x="3670300" y="1955800"/>
          <p14:tracePt t="21159" x="3663950" y="1962150"/>
          <p14:tracePt t="21167" x="3663950" y="2006600"/>
          <p14:tracePt t="21175" x="3663950" y="2063750"/>
          <p14:tracePt t="21184" x="3663950" y="2133600"/>
          <p14:tracePt t="21198" x="3663950" y="2190750"/>
          <p14:tracePt t="21214" x="3727450" y="2324100"/>
          <p14:tracePt t="21231" x="3835400" y="2463800"/>
          <p14:tracePt t="21248" x="4089400" y="2647950"/>
          <p14:tracePt t="21264" x="4318000" y="2755900"/>
          <p14:tracePt t="21282" x="4476750" y="2819400"/>
          <p14:tracePt t="21298" x="4597400" y="2844800"/>
          <p14:tracePt t="21316" x="4692650" y="2851150"/>
          <p14:tracePt t="21331" x="4762500" y="2838450"/>
          <p14:tracePt t="21348" x="4838700" y="2787650"/>
          <p14:tracePt t="21366" x="4908550" y="2724150"/>
          <p14:tracePt t="21381" x="4991100" y="2628900"/>
          <p14:tracePt t="21398" x="5073650" y="2520950"/>
          <p14:tracePt t="21415" x="5181600" y="2393950"/>
          <p14:tracePt t="21432" x="5295900" y="2203450"/>
          <p14:tracePt t="21448" x="5353050" y="2101850"/>
          <p14:tracePt t="21466" x="5365750" y="2076450"/>
          <p14:tracePt t="21568" x="5365750" y="2095500"/>
          <p14:tracePt t="21575" x="5372100" y="2127250"/>
          <p14:tracePt t="21584" x="5384800" y="2171700"/>
          <p14:tracePt t="21598" x="5397500" y="2209800"/>
          <p14:tracePt t="21617" x="5467350" y="2343150"/>
          <p14:tracePt t="21631" x="5499100" y="2381250"/>
          <p14:tracePt t="21650" x="5670550" y="2495550"/>
          <p14:tracePt t="21666" x="5822950" y="2565400"/>
          <p14:tracePt t="21683" x="5943600" y="2609850"/>
          <p14:tracePt t="21700" x="6032500" y="2635250"/>
          <p14:tracePt t="21719" x="6121400" y="2641600"/>
          <p14:tracePt t="21733" x="6216650" y="2641600"/>
          <p14:tracePt t="21748" x="6337300" y="2622550"/>
          <p14:tracePt t="21764" x="6502400" y="2597150"/>
          <p14:tracePt t="21782" x="6743700" y="2546350"/>
          <p14:tracePt t="21798" x="7023100" y="2501900"/>
          <p14:tracePt t="21816" x="7366000" y="2419350"/>
          <p14:tracePt t="21833" x="7435850" y="2393950"/>
          <p14:tracePt t="21848" x="7632700" y="2298700"/>
          <p14:tracePt t="21866" x="7664450" y="2273300"/>
          <p14:tracePt t="21882" x="7677150" y="2254250"/>
          <p14:tracePt t="21898" x="7677150" y="2235200"/>
          <p14:tracePt t="21915" x="7683500" y="2216150"/>
          <p14:tracePt t="21932" x="7683500" y="2203450"/>
          <p14:tracePt t="21948" x="7683500" y="2190750"/>
          <p14:tracePt t="21953" x="7683500" y="2184400"/>
          <p14:tracePt t="21965" x="7683500" y="2171700"/>
          <p14:tracePt t="21982" x="7689850" y="2159000"/>
          <p14:tracePt t="21998" x="7689850" y="2133600"/>
          <p14:tracePt t="22014" x="7689850" y="2120900"/>
          <p14:tracePt t="22031" x="7689850" y="2114550"/>
          <p14:tracePt t="22104" x="7689850" y="2120900"/>
          <p14:tracePt t="22112" x="7696200" y="2171700"/>
          <p14:tracePt t="22119" x="7702550" y="2203450"/>
          <p14:tracePt t="22131" x="7721600" y="2266950"/>
          <p14:tracePt t="22147" x="7778750" y="2400300"/>
          <p14:tracePt t="22165" x="7886700" y="2495550"/>
          <p14:tracePt t="22182" x="8045450" y="2559050"/>
          <p14:tracePt t="22198" x="8191500" y="2609850"/>
          <p14:tracePt t="22215" x="8293100" y="2647950"/>
          <p14:tracePt t="22216" x="8337550" y="2667000"/>
          <p14:tracePt t="22232" x="8401050" y="2686050"/>
          <p14:tracePt t="22248" x="8439150" y="2692400"/>
          <p14:tracePt t="22266" x="8445500" y="2692400"/>
          <p14:tracePt t="22299" x="8458200" y="2692400"/>
          <p14:tracePt t="22316" x="8502650" y="2641600"/>
          <p14:tracePt t="22333" x="8547100" y="2565400"/>
          <p14:tracePt t="22349" x="8585200" y="2508250"/>
          <p14:tracePt t="22366" x="8629650" y="2425700"/>
          <p14:tracePt t="22381" x="8661400" y="2349500"/>
          <p14:tracePt t="22401" x="8680450" y="2286000"/>
          <p14:tracePt t="22416" x="8686800" y="2247900"/>
          <p14:tracePt t="22434" x="8686800" y="2235200"/>
          <p14:tracePt t="22450" x="8686800" y="2228850"/>
          <p14:tracePt t="22467" x="8686800" y="2216150"/>
          <p14:tracePt t="22484" x="8693150" y="2209800"/>
          <p14:tracePt t="22500" x="8693150" y="2203450"/>
          <p14:tracePt t="22516" x="8693150" y="2190750"/>
          <p14:tracePt t="22534" x="8699500" y="2184400"/>
          <p14:tracePt t="22550" x="8705850" y="2171700"/>
          <p14:tracePt t="22567" x="8712200" y="2159000"/>
          <p14:tracePt t="22584" x="8724900" y="2146300"/>
          <p14:tracePt t="22585" x="8731250" y="2133600"/>
          <p14:tracePt t="22601" x="8743950" y="2120900"/>
          <p14:tracePt t="22649" x="8750300" y="2114550"/>
          <p14:tracePt t="23384" x="8750300" y="2120900"/>
          <p14:tracePt t="23391" x="8750300" y="2146300"/>
          <p14:tracePt t="23400" x="8750300" y="2171700"/>
          <p14:tracePt t="23417" x="8750300" y="2222500"/>
          <p14:tracePt t="23434" x="8756650" y="2286000"/>
          <p14:tracePt t="23450" x="8756650" y="2355850"/>
          <p14:tracePt t="23468" x="8737600" y="2438400"/>
          <p14:tracePt t="23484" x="8661400" y="2546350"/>
          <p14:tracePt t="23500" x="8566150" y="2641600"/>
          <p14:tracePt t="23516" x="8432800" y="2711450"/>
          <p14:tracePt t="23533" x="8293100" y="2749550"/>
          <p14:tracePt t="23549" x="8140700" y="2768600"/>
          <p14:tracePt t="23566" x="7937500" y="2787650"/>
          <p14:tracePt t="23583" x="7639050" y="2787650"/>
          <p14:tracePt t="23601" x="7175500" y="2787650"/>
          <p14:tracePt t="23616" x="6858000" y="2787650"/>
          <p14:tracePt t="23633" x="6597650" y="2800350"/>
          <p14:tracePt t="23650" x="6375400" y="2813050"/>
          <p14:tracePt t="23666" x="6203950" y="2813050"/>
          <p14:tracePt t="23682" x="6032500" y="2819400"/>
          <p14:tracePt t="23699" x="5854700" y="2819400"/>
          <p14:tracePt t="23716" x="5689600" y="2819400"/>
          <p14:tracePt t="23732" x="5480050" y="2819400"/>
          <p14:tracePt t="23749" x="5270500" y="2819400"/>
          <p14:tracePt t="23766" x="5073650" y="2819400"/>
          <p14:tracePt t="23782" x="4864100" y="2819400"/>
          <p14:tracePt t="23799" x="4654550" y="2819400"/>
          <p14:tracePt t="23815" x="4457700" y="2819400"/>
          <p14:tracePt t="23816" x="4356100" y="2819400"/>
          <p14:tracePt t="23831" x="4273550" y="2819400"/>
          <p14:tracePt t="23848" x="4038600" y="2819400"/>
          <p14:tracePt t="23866" x="3911600" y="2819400"/>
          <p14:tracePt t="23883" x="3810000" y="2819400"/>
          <p14:tracePt t="23900" x="3721100" y="2819400"/>
          <p14:tracePt t="23916" x="3638550" y="2819400"/>
          <p14:tracePt t="23933" x="3568700" y="2819400"/>
          <p14:tracePt t="23950" x="3524250" y="2819400"/>
          <p14:tracePt t="23954" x="3505200" y="2819400"/>
          <p14:tracePt t="23966" x="3498850" y="2819400"/>
          <p14:tracePt t="23983" x="3479800" y="2819400"/>
          <p14:tracePt t="24001" x="3473450" y="2819400"/>
          <p14:tracePt t="24017" x="3460750" y="2819400"/>
          <p14:tracePt t="24034" x="3454400" y="2819400"/>
          <p14:tracePt t="24050" x="3429000" y="2819400"/>
          <p14:tracePt t="24067" x="3409950" y="2819400"/>
          <p14:tracePt t="24083" x="3390900" y="2819400"/>
          <p14:tracePt t="24100" x="3378200" y="2819400"/>
          <p14:tracePt t="24117" x="3371850" y="2819400"/>
          <p14:tracePt t="29633" x="3384550" y="2857500"/>
          <p14:tracePt t="29640" x="3479800" y="2914650"/>
          <p14:tracePt t="29650" x="3657600" y="2997200"/>
          <p14:tracePt t="29666" x="4203700" y="3213100"/>
          <p14:tracePt t="29683" x="4876800" y="3435350"/>
          <p14:tracePt t="29698" x="5530850" y="3619500"/>
          <p14:tracePt t="29716" x="6045200" y="3771900"/>
          <p14:tracePt t="29732" x="6521450" y="3860800"/>
          <p14:tracePt t="29748" x="6864350" y="3905250"/>
          <p14:tracePt t="29766" x="7124700" y="3905250"/>
          <p14:tracePt t="29783" x="7327900" y="3873500"/>
          <p14:tracePt t="29800" x="7499350" y="3822700"/>
          <p14:tracePt t="29816" x="7708900" y="3708400"/>
          <p14:tracePt t="29833" x="7835900" y="3613150"/>
          <p14:tracePt t="29847" x="7988300" y="3486150"/>
          <p14:tracePt t="29865" x="8096250" y="3390900"/>
          <p14:tracePt t="29882" x="8191500" y="3327400"/>
          <p14:tracePt t="29899" x="8293100" y="3263900"/>
          <p14:tracePt t="29915" x="8401050" y="3219450"/>
          <p14:tracePt t="29931" x="8509000" y="3149600"/>
          <p14:tracePt t="29948" x="8591550" y="3086100"/>
          <p14:tracePt t="29966" x="8680450" y="2997200"/>
          <p14:tracePt t="29982" x="8750300" y="2901950"/>
          <p14:tracePt t="29986" x="8775700" y="2870200"/>
          <p14:tracePt t="29999" x="8788400" y="2857500"/>
          <p14:tracePt t="30017" x="8832850" y="2806700"/>
          <p14:tracePt t="30032" x="8858250" y="2774950"/>
          <p14:tracePt t="30049" x="8896350" y="2724150"/>
          <p14:tracePt t="30066" x="8934450" y="2667000"/>
          <p14:tracePt t="30082" x="8991600" y="2597150"/>
          <p14:tracePt t="30099" x="9061450" y="2501900"/>
          <p14:tracePt t="30116" x="9112250" y="2438400"/>
          <p14:tracePt t="30133" x="9156700" y="2406650"/>
          <p14:tracePt t="30148" x="9207500" y="2381250"/>
          <p14:tracePt t="30166" x="9251950" y="2349500"/>
          <p14:tracePt t="30183" x="9283700" y="2330450"/>
          <p14:tracePt t="30201" x="9315450" y="2298700"/>
          <p14:tracePt t="30217" x="9340850" y="2273300"/>
          <p14:tracePt t="30234" x="9359900" y="2241550"/>
          <p14:tracePt t="30252" x="9385300" y="2209800"/>
          <p14:tracePt t="30266" x="9410700" y="2171700"/>
          <p14:tracePt t="30282" x="9448800" y="2133600"/>
          <p14:tracePt t="30299" x="9467850" y="2095500"/>
          <p14:tracePt t="30315" x="9480550" y="2063750"/>
          <p14:tracePt t="30333" x="9493250" y="2032000"/>
          <p14:tracePt t="30349" x="9493250" y="1993900"/>
          <p14:tracePt t="30365" x="9493250" y="1955800"/>
          <p14:tracePt t="30382" x="9493250" y="1911350"/>
          <p14:tracePt t="30400" x="9493250" y="1860550"/>
          <p14:tracePt t="30416" x="9480550" y="1809750"/>
          <p14:tracePt t="30432" x="9448800" y="1771650"/>
          <p14:tracePt t="30449" x="9378950" y="1714500"/>
          <p14:tracePt t="30464" x="9296400" y="1657350"/>
          <p14:tracePt t="30481" x="9207500" y="1612900"/>
          <p14:tracePt t="30499" x="9137650" y="1574800"/>
          <p14:tracePt t="30514" x="9067800" y="1555750"/>
          <p14:tracePt t="30531" x="9010650" y="1536700"/>
          <p14:tracePt t="30548" x="8953500" y="1530350"/>
          <p14:tracePt t="30566" x="8883650" y="1530350"/>
          <p14:tracePt t="30582" x="8807450" y="1530350"/>
          <p14:tracePt t="30600" x="8743950" y="1530350"/>
          <p14:tracePt t="30617" x="8674100" y="1530350"/>
          <p14:tracePt t="30632" x="8636000" y="1536700"/>
          <p14:tracePt t="30649" x="8591550" y="1555750"/>
          <p14:tracePt t="30666" x="8540750" y="1581150"/>
          <p14:tracePt t="30681" x="8489950" y="1625600"/>
          <p14:tracePt t="30699" x="8439150" y="1676400"/>
          <p14:tracePt t="30715" x="8407400" y="1746250"/>
          <p14:tracePt t="30731" x="8369300" y="1809750"/>
          <p14:tracePt t="30749" x="8331200" y="1892300"/>
          <p14:tracePt t="30765" x="8305800" y="1974850"/>
          <p14:tracePt t="30782" x="8299450" y="2063750"/>
          <p14:tracePt t="30800" x="8299450" y="2152650"/>
          <p14:tracePt t="30817" x="8337550" y="2298700"/>
          <p14:tracePt t="30832" x="8394700" y="2406650"/>
          <p14:tracePt t="30848" x="8458200" y="2489200"/>
          <p14:tracePt t="30866" x="8509000" y="2546350"/>
          <p14:tracePt t="30881" x="8528050" y="2571750"/>
          <p14:tracePt t="30898" x="8547100" y="2584450"/>
          <p14:tracePt t="30916" x="8572500" y="2603500"/>
          <p14:tracePt t="30932" x="8610600" y="2622550"/>
          <p14:tracePt t="30948" x="8674100" y="2641600"/>
          <p14:tracePt t="30966" x="8788400" y="2654300"/>
          <p14:tracePt t="30982" x="8909050" y="2679700"/>
          <p14:tracePt t="30986" x="8959850" y="2686050"/>
          <p14:tracePt t="30999" x="9017000" y="2698750"/>
          <p14:tracePt t="31016" x="9118600" y="2730500"/>
          <p14:tracePt t="31032" x="9264650" y="2743200"/>
          <p14:tracePt t="31049" x="9334500" y="2749550"/>
          <p14:tracePt t="31067" x="9366250" y="2749550"/>
          <p14:tracePt t="31083" x="9391650" y="2749550"/>
          <p14:tracePt t="31099" x="9410700" y="2736850"/>
          <p14:tracePt t="31114" x="9429750" y="2711450"/>
          <p14:tracePt t="31131" x="9455150" y="2692400"/>
          <p14:tracePt t="31147" x="9480550" y="2660650"/>
          <p14:tracePt t="31164" x="9505950" y="2628900"/>
          <p14:tracePt t="31182" x="9518650" y="2590800"/>
          <p14:tracePt t="31198" x="9544050" y="2540000"/>
          <p14:tracePt t="31215" x="9556750" y="2476500"/>
          <p14:tracePt t="31231" x="9575800" y="2406650"/>
          <p14:tracePt t="31232" x="9588500" y="2381250"/>
          <p14:tracePt t="31248" x="9620250" y="2298700"/>
          <p14:tracePt t="31264" x="9632950" y="2241550"/>
          <p14:tracePt t="31281" x="9632950" y="2216150"/>
          <p14:tracePt t="31298" x="9632950" y="2165350"/>
          <p14:tracePt t="31314" x="9620250" y="2127250"/>
          <p14:tracePt t="31331" x="9601200" y="2076450"/>
          <p14:tracePt t="31348" x="9569450" y="2038350"/>
          <p14:tracePt t="31365" x="9505950" y="1987550"/>
          <p14:tracePt t="31382" x="9429750" y="1943100"/>
          <p14:tracePt t="31398" x="9340850" y="1905000"/>
          <p14:tracePt t="31415" x="9283700" y="1885950"/>
          <p14:tracePt t="31433" x="9194800" y="1841500"/>
          <p14:tracePt t="31449" x="9175750" y="1841500"/>
          <p14:tracePt t="31465" x="9163050" y="1835150"/>
          <p14:tracePt t="31481" x="9156700" y="1835150"/>
          <p14:tracePt t="31498" x="9144000" y="1835150"/>
          <p14:tracePt t="31514" x="9124950" y="1835150"/>
          <p14:tracePt t="31532" x="9112250" y="1835150"/>
          <p14:tracePt t="31548" x="9086850" y="1835150"/>
          <p14:tracePt t="31565" x="9061450" y="1835150"/>
          <p14:tracePt t="31581" x="9029700" y="1835150"/>
          <p14:tracePt t="31598" x="8997950" y="1835150"/>
          <p14:tracePt t="31615" x="8947150" y="1841500"/>
          <p14:tracePt t="31631" x="8890000" y="1866900"/>
          <p14:tracePt t="31632" x="8851900" y="1885950"/>
          <p14:tracePt t="31648" x="8769350" y="1924050"/>
          <p14:tracePt t="31665" x="8693150" y="1974850"/>
          <p14:tracePt t="31681" x="8623300" y="2032000"/>
          <p14:tracePt t="31697" x="8572500" y="2095500"/>
          <p14:tracePt t="31714" x="8540750" y="2159000"/>
          <p14:tracePt t="31732" x="8521700" y="2254250"/>
          <p14:tracePt t="31747" x="8515350" y="2349500"/>
          <p14:tracePt t="31764" x="8515350" y="2425700"/>
          <p14:tracePt t="31781" x="8515350" y="2489200"/>
          <p14:tracePt t="31798" x="8515350" y="2514600"/>
          <p14:tracePt t="31814" x="8509000" y="2533650"/>
          <p14:tracePt t="31831" x="8502650" y="2546350"/>
          <p14:tracePt t="31848" x="8458200" y="2590800"/>
          <p14:tracePt t="31865" x="8337550" y="2635250"/>
          <p14:tracePt t="31881" x="8204200" y="2673350"/>
          <p14:tracePt t="31898" x="8032750" y="2717800"/>
          <p14:tracePt t="31914" x="7886700" y="2743200"/>
          <p14:tracePt t="31931" x="7721600" y="2762250"/>
          <p14:tracePt t="31948" x="7512050" y="2800350"/>
          <p14:tracePt t="31965" x="7270750" y="2838450"/>
          <p14:tracePt t="31981" x="7023100" y="2870200"/>
          <p14:tracePt t="31985" x="6858000" y="2901950"/>
          <p14:tracePt t="31998" x="6711950" y="2921000"/>
          <p14:tracePt t="32014" x="6369050" y="2959100"/>
          <p14:tracePt t="32031" x="6019800" y="3016250"/>
          <p14:tracePt t="32047" x="5372100" y="3028950"/>
          <p14:tracePt t="32066" x="4959350" y="3028950"/>
          <p14:tracePt t="32082" x="4616450" y="3028950"/>
          <p14:tracePt t="32098" x="4337050" y="3028950"/>
          <p14:tracePt t="32114" x="4095750" y="3028950"/>
          <p14:tracePt t="32131" x="3816350" y="3028950"/>
          <p14:tracePt t="32147" x="3556000" y="3028950"/>
          <p14:tracePt t="32164" x="3359150" y="3028950"/>
          <p14:tracePt t="32181" x="3213100" y="3028950"/>
          <p14:tracePt t="32198" x="3098800" y="3028950"/>
          <p14:tracePt t="32214" x="2959100" y="3028950"/>
          <p14:tracePt t="32231" x="2832100" y="3028950"/>
          <p14:tracePt t="32248" x="2628900" y="3028950"/>
          <p14:tracePt t="32264" x="2508250" y="3028950"/>
          <p14:tracePt t="32281" x="2400300" y="3028950"/>
          <p14:tracePt t="32298" x="2343150" y="3028950"/>
          <p14:tracePt t="32314" x="2279650" y="3016250"/>
          <p14:tracePt t="32331" x="2216150" y="3003550"/>
          <p14:tracePt t="32348" x="2178050" y="2997200"/>
          <p14:tracePt t="32365" x="2146300" y="2984500"/>
          <p14:tracePt t="32381" x="2133600" y="2971800"/>
          <p14:tracePt t="32398" x="2127250" y="2965450"/>
          <p14:tracePt t="32415" x="2127250" y="2952750"/>
          <p14:tracePt t="32431" x="2127250" y="2921000"/>
          <p14:tracePt t="32432" x="2127250" y="2901950"/>
          <p14:tracePt t="32448" x="2127250" y="2857500"/>
          <p14:tracePt t="32465" x="2133600" y="2800350"/>
          <p14:tracePt t="32481" x="2165350" y="2749550"/>
          <p14:tracePt t="32499" x="2184400" y="2717800"/>
          <p14:tracePt t="32515" x="2209800" y="2692400"/>
          <p14:tracePt t="32532" x="2216150" y="2686050"/>
          <p14:tracePt t="32548" x="2228850" y="2679700"/>
          <p14:tracePt t="32565" x="2241550" y="2679700"/>
          <p14:tracePt t="32582" x="2254250" y="2667000"/>
          <p14:tracePt t="32599" x="2298700" y="2660650"/>
          <p14:tracePt t="32600" x="2330450" y="2654300"/>
          <p14:tracePt t="32615" x="2374900" y="2654300"/>
          <p14:tracePt t="32631" x="2476500" y="2654300"/>
          <p14:tracePt t="32632" x="2527300" y="2654300"/>
          <p14:tracePt t="32648" x="2628900" y="2654300"/>
          <p14:tracePt t="32664" x="2736850" y="2660650"/>
          <p14:tracePt t="32681" x="2844800" y="2673350"/>
          <p14:tracePt t="32697" x="2933700" y="2692400"/>
          <p14:tracePt t="32715" x="2971800" y="2698750"/>
          <p14:tracePt t="32747" x="2978150" y="2698750"/>
          <p14:tracePt t="33240" x="2978150" y="2705100"/>
          <p14:tracePt t="33249" x="2984500" y="2705100"/>
          <p14:tracePt t="33257" x="2984500" y="2711450"/>
          <p14:tracePt t="33267" x="2997200" y="2724150"/>
          <p14:tracePt t="33284" x="3041650" y="2781300"/>
          <p14:tracePt t="33298" x="3086100" y="2838450"/>
          <p14:tracePt t="33314" x="3130550" y="2889250"/>
          <p14:tracePt t="33331" x="3168650" y="2927350"/>
          <p14:tracePt t="33348" x="3181350" y="2940050"/>
          <p14:tracePt t="33365" x="3187700" y="2946400"/>
          <p14:tracePt t="33383" x="3194050" y="2952750"/>
          <p14:tracePt t="71232" x="3194050" y="2940050"/>
          <p14:tracePt t="71240" x="3213100" y="2901950"/>
          <p14:tracePt t="71249" x="3219450" y="2857500"/>
          <p14:tracePt t="71265" x="3219450" y="2851150"/>
          <p14:tracePt t="71287" x="3194050" y="2851150"/>
          <p14:tracePt t="71298" x="3111500" y="2908300"/>
          <p14:tracePt t="71315" x="2895600" y="3073400"/>
          <p14:tracePt t="71332" x="2686050" y="3232150"/>
          <p14:tracePt t="71348" x="2552700" y="3295650"/>
          <p14:tracePt t="71366" x="2451100" y="3352800"/>
          <p14:tracePt t="71382" x="2387600" y="3403600"/>
          <p14:tracePt t="71399" x="2362200" y="3429000"/>
          <p14:tracePt t="71415" x="2355850" y="3454400"/>
          <p14:tracePt t="71416" x="2343150" y="3473450"/>
          <p14:tracePt t="71432" x="2336800" y="3517900"/>
          <p14:tracePt t="71448" x="2317750" y="3562350"/>
          <p14:tracePt t="71465" x="2317750" y="3600450"/>
          <p14:tracePt t="71482" x="2317750" y="3644900"/>
          <p14:tracePt t="71498" x="2317750" y="3733800"/>
          <p14:tracePt t="71514" x="2349500" y="3822700"/>
          <p14:tracePt t="71531" x="2387600" y="3917950"/>
          <p14:tracePt t="71548" x="2425700" y="3975100"/>
          <p14:tracePt t="71565" x="2457450" y="4006850"/>
          <p14:tracePt t="71582" x="2482850" y="4019550"/>
          <p14:tracePt t="71598" x="2489200" y="4025900"/>
          <p14:tracePt t="71615" x="2495550" y="4025900"/>
          <p14:tracePt t="71631" x="2501900" y="4025900"/>
          <p14:tracePt t="71648" x="2508250" y="4025900"/>
          <p14:tracePt t="71672" x="2514600" y="4025900"/>
          <p14:tracePt t="71696" x="2527300" y="4025900"/>
          <p14:tracePt t="71705" x="2533650" y="4025900"/>
          <p14:tracePt t="71716" x="2540000" y="4025900"/>
          <p14:tracePt t="71873" x="2546350" y="4025900"/>
          <p14:tracePt t="71929" x="2546350" y="4038600"/>
          <p14:tracePt t="71937" x="2546350" y="4064000"/>
          <p14:tracePt t="71950" x="2546350" y="4095750"/>
          <p14:tracePt t="71967" x="2546350" y="4171950"/>
          <p14:tracePt t="71984" x="2546350" y="4241800"/>
          <p14:tracePt t="71985" x="2546350" y="4286250"/>
          <p14:tracePt t="72000" x="2546350" y="4387850"/>
          <p14:tracePt t="72016" x="2571750" y="4502150"/>
          <p14:tracePt t="72034" x="2597150" y="4603750"/>
          <p14:tracePt t="72050" x="2622550" y="4686300"/>
          <p14:tracePt t="72067" x="2635250" y="4743450"/>
          <p14:tracePt t="72083" x="2654300" y="4794250"/>
          <p14:tracePt t="72099" x="2660650" y="4819650"/>
          <p14:tracePt t="72117" x="2660650" y="4832350"/>
          <p14:tracePt t="72216" x="2660650" y="4838700"/>
          <p14:tracePt t="72233" x="2660650" y="4845050"/>
          <p14:tracePt t="72264" x="2660650" y="4851400"/>
          <p14:tracePt t="72856" x="2660650" y="4857750"/>
          <p14:tracePt t="72865" x="2660650" y="4876800"/>
          <p14:tracePt t="72872" x="2660650" y="4889500"/>
          <p14:tracePt t="72921" x="2673350" y="4889500"/>
          <p14:tracePt t="72928" x="2686050" y="4876800"/>
          <p14:tracePt t="72937" x="2711450" y="4857750"/>
          <p14:tracePt t="72949" x="2730500" y="4838700"/>
          <p14:tracePt t="72965" x="2838450" y="4768850"/>
          <p14:tracePt t="72982" x="2965450" y="4692650"/>
          <p14:tracePt t="72999" x="3098800" y="4610100"/>
          <p14:tracePt t="73017" x="3244850" y="4476750"/>
          <p14:tracePt t="73032" x="3314700" y="4381500"/>
          <p14:tracePt t="73049" x="3397250" y="4279900"/>
          <p14:tracePt t="73066" x="3479800" y="4184650"/>
          <p14:tracePt t="73083" x="3543300" y="4108450"/>
          <p14:tracePt t="73099" x="3600450" y="4044950"/>
          <p14:tracePt t="73116" x="3638550" y="4000500"/>
          <p14:tracePt t="73131" x="3663950" y="3968750"/>
          <p14:tracePt t="73148" x="3663950" y="3962400"/>
          <p14:tracePt t="73408" x="3670300" y="3956050"/>
          <p14:tracePt t="73417" x="3676650" y="3924300"/>
          <p14:tracePt t="73425" x="3683000" y="3898900"/>
          <p14:tracePt t="73435" x="3683000" y="3886200"/>
          <p14:tracePt t="73449" x="3695700" y="3848100"/>
          <p14:tracePt t="73465" x="3721100" y="3765550"/>
          <p14:tracePt t="73481" x="3740150" y="3670300"/>
          <p14:tracePt t="73498" x="3752850" y="3613150"/>
          <p14:tracePt t="73514" x="3752850" y="3575050"/>
          <p14:tracePt t="73531" x="3752850" y="3536950"/>
          <p14:tracePt t="73548" x="3752850" y="3505200"/>
          <p14:tracePt t="73565" x="3746500" y="3441700"/>
          <p14:tracePt t="73581" x="3727450" y="3397250"/>
          <p14:tracePt t="73598" x="3727450" y="3390900"/>
          <p14:tracePt t="73616" x="3714750" y="3365500"/>
          <p14:tracePt t="73632" x="3708400" y="3352800"/>
          <p14:tracePt t="73649" x="3708400" y="3346450"/>
          <p14:tracePt t="73665" x="3708400" y="3340100"/>
          <p14:tracePt t="73698" x="3708400" y="3333750"/>
          <p14:tracePt t="74025" x="3708400" y="3327400"/>
          <p14:tracePt t="74033" x="3702050" y="3327400"/>
          <p14:tracePt t="74050" x="3695700" y="3327400"/>
          <p14:tracePt t="74057" x="3670300" y="3327400"/>
          <p14:tracePt t="74067" x="3625850" y="3327400"/>
          <p14:tracePt t="74083" x="3543300" y="3321050"/>
          <p14:tracePt t="74100" x="3422650" y="3302000"/>
          <p14:tracePt t="74115" x="3314700" y="3282950"/>
          <p14:tracePt t="74131" x="3238500" y="3276600"/>
          <p14:tracePt t="74148" x="3187700" y="3270250"/>
          <p14:tracePt t="74165" x="3162300" y="3257550"/>
          <p14:tracePt t="74181" x="3155950" y="3257550"/>
          <p14:tracePt t="74224" x="3149600" y="3257550"/>
          <p14:tracePt t="74234" x="3143250" y="3251200"/>
          <p14:tracePt t="74248" x="3105150" y="3244850"/>
          <p14:tracePt t="74265" x="3041650" y="3232150"/>
          <p14:tracePt t="74283" x="2971800" y="3206750"/>
          <p14:tracePt t="74299" x="2895600" y="3187700"/>
          <p14:tracePt t="74315" x="2825750" y="3162300"/>
          <p14:tracePt t="74332" x="2749550" y="3143250"/>
          <p14:tracePt t="74350" x="2660650" y="3117850"/>
          <p14:tracePt t="74365" x="2552700" y="3105150"/>
          <p14:tracePt t="74383" x="2444750" y="3092450"/>
          <p14:tracePt t="74398" x="2349500" y="3079750"/>
          <p14:tracePt t="74414" x="2260600" y="3079750"/>
          <p14:tracePt t="74431" x="2082800" y="3079750"/>
          <p14:tracePt t="74448" x="1962150" y="3079750"/>
          <p14:tracePt t="74464" x="1841500" y="3098800"/>
          <p14:tracePt t="74481" x="1708150" y="3124200"/>
          <p14:tracePt t="74498" x="1587500" y="3155950"/>
          <p14:tracePt t="74515" x="1485900" y="3206750"/>
          <p14:tracePt t="74531" x="1377950" y="3282950"/>
          <p14:tracePt t="74548" x="1276350" y="3378200"/>
          <p14:tracePt t="74566" x="1174750" y="3486150"/>
          <p14:tracePt t="74581" x="1085850" y="3587750"/>
          <p14:tracePt t="74598" x="1022350" y="3689350"/>
          <p14:tracePt t="74615" x="984250" y="3778250"/>
          <p14:tracePt t="74632" x="952500" y="3962400"/>
          <p14:tracePt t="74648" x="946150" y="4089400"/>
          <p14:tracePt t="74665" x="946150" y="4222750"/>
          <p14:tracePt t="74681" x="946150" y="4349750"/>
          <p14:tracePt t="74697" x="965200" y="4508500"/>
          <p14:tracePt t="74714" x="1022350" y="4660900"/>
          <p14:tracePt t="74732" x="1098550" y="4826000"/>
          <p14:tracePt t="74748" x="1162050" y="4984750"/>
          <p14:tracePt t="74764" x="1231900" y="5149850"/>
          <p14:tracePt t="74781" x="1301750" y="5308600"/>
          <p14:tracePt t="74798" x="1390650" y="5435600"/>
          <p14:tracePt t="74815" x="1492250" y="5562600"/>
          <p14:tracePt t="74832" x="1657350" y="5727700"/>
          <p14:tracePt t="74848" x="1758950" y="5791200"/>
          <p14:tracePt t="74865" x="1879600" y="5848350"/>
          <p14:tracePt t="74881" x="2032000" y="5905500"/>
          <p14:tracePt t="74898" x="2178050" y="5937250"/>
          <p14:tracePt t="74916" x="2330450" y="5975350"/>
          <p14:tracePt t="74932" x="2463800" y="5988050"/>
          <p14:tracePt t="74948" x="2584450" y="5994400"/>
          <p14:tracePt t="74966" x="2711450" y="5994400"/>
          <p14:tracePt t="74981" x="2876550" y="5981700"/>
          <p14:tracePt t="74998" x="3041650" y="5918200"/>
          <p14:tracePt t="75000" x="3136900" y="5880100"/>
          <p14:tracePt t="75016" x="3282950" y="5778500"/>
          <p14:tracePt t="75032" x="3403600" y="5708650"/>
          <p14:tracePt t="75048" x="3486150" y="5626100"/>
          <p14:tracePt t="75064" x="3524250" y="5562600"/>
          <p14:tracePt t="75081" x="3575050" y="5448300"/>
          <p14:tracePt t="75098" x="3613150" y="5302250"/>
          <p14:tracePt t="75114" x="3638550" y="5143500"/>
          <p14:tracePt t="75131" x="3651250" y="5003800"/>
          <p14:tracePt t="75147" x="3670300" y="4864100"/>
          <p14:tracePt t="75165" x="3683000" y="4730750"/>
          <p14:tracePt t="75182" x="3683000" y="4584700"/>
          <p14:tracePt t="75198" x="3683000" y="4445000"/>
          <p14:tracePt t="75214" x="3676650" y="4279900"/>
          <p14:tracePt t="75232" x="3581400" y="4044950"/>
          <p14:tracePt t="75248" x="3524250" y="3937000"/>
          <p14:tracePt t="75265" x="3467100" y="3835400"/>
          <p14:tracePt t="75281" x="3416300" y="3733800"/>
          <p14:tracePt t="75298" x="3346450" y="3625850"/>
          <p14:tracePt t="75314" x="3263900" y="3517900"/>
          <p14:tracePt t="75333" x="3175000" y="3416300"/>
          <p14:tracePt t="75347" x="3098800" y="3333750"/>
          <p14:tracePt t="75365" x="3048000" y="3276600"/>
          <p14:tracePt t="75381" x="3022600" y="3244850"/>
          <p14:tracePt t="75398" x="3016250" y="3225800"/>
          <p14:tracePt t="75417" x="3035300" y="3187700"/>
          <p14:tracePt t="75432" x="3079750" y="3092450"/>
          <p14:tracePt t="75447" x="3149600" y="2984500"/>
          <p14:tracePt t="75465" x="3219450" y="2857500"/>
          <p14:tracePt t="75481" x="3276600" y="2743200"/>
          <p14:tracePt t="75498" x="3327400" y="2622550"/>
          <p14:tracePt t="75515" x="3371850" y="2514600"/>
          <p14:tracePt t="75532" x="3403600" y="2400300"/>
          <p14:tracePt t="75548" x="3435350" y="2311400"/>
          <p14:tracePt t="75565" x="3441700" y="2254250"/>
          <p14:tracePt t="75582" x="3441700" y="2235200"/>
          <p14:tracePt t="75598" x="3441700" y="2228850"/>
          <p14:tracePt t="75632" x="3448050" y="2228850"/>
          <p14:tracePt t="76736" x="3448050" y="2260600"/>
          <p14:tracePt t="76745" x="3448050" y="2292350"/>
          <p14:tracePt t="76753" x="3448050" y="2336800"/>
          <p14:tracePt t="76766" x="3448050" y="2406650"/>
          <p14:tracePt t="76783" x="3486150" y="2527300"/>
          <p14:tracePt t="76801" x="3581400" y="2667000"/>
          <p14:tracePt t="76817" x="3651250" y="2743200"/>
          <p14:tracePt t="76834" x="3733800" y="2794000"/>
          <p14:tracePt t="76850" x="3835400" y="2819400"/>
          <p14:tracePt t="76866" x="3930650" y="2832100"/>
          <p14:tracePt t="76883" x="3987800" y="2832100"/>
          <p14:tracePt t="76900" x="4032250" y="2819400"/>
          <p14:tracePt t="76916" x="4064000" y="2794000"/>
          <p14:tracePt t="76932" x="4095750" y="2762250"/>
          <p14:tracePt t="76949" x="4108450" y="2743200"/>
          <p14:tracePt t="76966" x="4114800" y="2730500"/>
          <p14:tracePt t="77065" x="4102100" y="2736850"/>
          <p14:tracePt t="77072" x="4083050" y="2768600"/>
          <p14:tracePt t="77083" x="4057650" y="2813050"/>
          <p14:tracePt t="77100" x="4025900" y="2921000"/>
          <p14:tracePt t="77116" x="4000500" y="3060700"/>
          <p14:tracePt t="77131" x="4000500" y="3200400"/>
          <p14:tracePt t="77148" x="4019550" y="3321050"/>
          <p14:tracePt t="77165" x="4070350" y="3416300"/>
          <p14:tracePt t="77181" x="4127500" y="3479800"/>
          <p14:tracePt t="77199" x="4178300" y="3505200"/>
          <p14:tracePt t="77216" x="4222750" y="3517900"/>
          <p14:tracePt t="77249" x="4229100" y="3517900"/>
          <p14:tracePt t="77288" x="4235450" y="3517900"/>
          <p14:tracePt t="77328" x="4241800" y="3511550"/>
          <p14:tracePt t="77336" x="4248150" y="3511550"/>
          <p14:tracePt t="77348" x="4248150" y="3505200"/>
          <p14:tracePt t="77364" x="4248150" y="3473450"/>
          <p14:tracePt t="77381" x="4248150" y="3422650"/>
          <p14:tracePt t="77398" x="4222750" y="3352800"/>
          <p14:tracePt t="77415" x="4184650" y="3282950"/>
          <p14:tracePt t="77432" x="4083050" y="3175000"/>
          <p14:tracePt t="77448" x="4000500" y="3124200"/>
          <p14:tracePt t="77465" x="3924300" y="3079750"/>
          <p14:tracePt t="77481" x="3867150" y="3048000"/>
          <p14:tracePt t="77498" x="3835400" y="3048000"/>
          <p14:tracePt t="77517" x="3803650" y="3035300"/>
          <p14:tracePt t="77521" x="3784600" y="3028950"/>
          <p14:tracePt t="77534" x="3752850" y="3028950"/>
          <p14:tracePt t="77550" x="3721100" y="3028950"/>
          <p14:tracePt t="77564" x="3689350" y="3028950"/>
          <p14:tracePt t="77581" x="3663950" y="3028950"/>
          <p14:tracePt t="77598" x="3625850" y="3041650"/>
          <p14:tracePt t="77614" x="3568700" y="3041650"/>
          <p14:tracePt t="77631" x="3524250" y="3054350"/>
          <p14:tracePt t="77632" x="3498850" y="3054350"/>
          <p14:tracePt t="77648" x="3467100" y="3067050"/>
          <p14:tracePt t="77665" x="3448050" y="3079750"/>
          <p14:tracePt t="77683" x="3422650" y="3105150"/>
          <p14:tracePt t="77699" x="3390900" y="3181350"/>
          <p14:tracePt t="77716" x="3378200" y="3295650"/>
          <p14:tracePt t="77732" x="3378200" y="3422650"/>
          <p14:tracePt t="77748" x="3409950" y="3530600"/>
          <p14:tracePt t="77766" x="3479800" y="3632200"/>
          <p14:tracePt t="77782" x="3568700" y="3721100"/>
          <p14:tracePt t="77799" x="3676650" y="3778250"/>
          <p14:tracePt t="77815" x="3797300" y="3816350"/>
          <p14:tracePt t="77817" x="3867150" y="3822700"/>
          <p14:tracePt t="77831" x="3968750" y="3835400"/>
          <p14:tracePt t="77848" x="4064000" y="3835400"/>
          <p14:tracePt t="77866" x="4140200" y="3835400"/>
          <p14:tracePt t="77882" x="4229100" y="3835400"/>
          <p14:tracePt t="77899" x="4305300" y="3816350"/>
          <p14:tracePt t="77916" x="4387850" y="3797300"/>
          <p14:tracePt t="77932" x="4464050" y="3765550"/>
          <p14:tracePt t="77949" x="4521200" y="3740150"/>
          <p14:tracePt t="77966" x="4565650" y="3727450"/>
          <p14:tracePt t="77981" x="4622800" y="3702050"/>
          <p14:tracePt t="77998" x="4692650" y="3676650"/>
          <p14:tracePt t="78014" x="4768850" y="3657600"/>
          <p14:tracePt t="78017" x="4813300" y="3644900"/>
          <p14:tracePt t="78032" x="4927600" y="3606800"/>
          <p14:tracePt t="78049" x="5054600" y="3575050"/>
          <p14:tracePt t="78066" x="5187950" y="3536950"/>
          <p14:tracePt t="78083" x="5289550" y="3505200"/>
          <p14:tracePt t="78100" x="5340350" y="3492500"/>
          <p14:tracePt t="78116" x="5359400" y="3479800"/>
          <p14:tracePt t="78305" x="5359400" y="3473450"/>
          <p14:tracePt t="78312" x="5359400" y="3454400"/>
          <p14:tracePt t="78320" x="5353050" y="3448050"/>
          <p14:tracePt t="78334" x="5340350" y="3441700"/>
          <p14:tracePt t="78349" x="5308600" y="3416300"/>
          <p14:tracePt t="78367" x="5257800" y="3371850"/>
          <p14:tracePt t="78383" x="5168900" y="3314700"/>
          <p14:tracePt t="78385" x="5111750" y="3276600"/>
          <p14:tracePt t="78400" x="4984750" y="3206750"/>
          <p14:tracePt t="78417" x="4845050" y="3143250"/>
          <p14:tracePt t="78433" x="4724400" y="3092450"/>
          <p14:tracePt t="78449" x="4616450" y="3067050"/>
          <p14:tracePt t="78467" x="4546600" y="3048000"/>
          <p14:tracePt t="78484" x="4495800" y="3035300"/>
          <p14:tracePt t="78501" x="4464050" y="3028950"/>
          <p14:tracePt t="78516" x="4425950" y="3028950"/>
          <p14:tracePt t="78520" x="4406900" y="3028950"/>
          <p14:tracePt t="78533" x="4387850" y="3028950"/>
          <p14:tracePt t="78550" x="4337050" y="3028950"/>
          <p14:tracePt t="78566" x="4267200" y="3028950"/>
          <p14:tracePt t="78584" x="4184650" y="3028950"/>
          <p14:tracePt t="78600" x="4044950" y="3048000"/>
          <p14:tracePt t="78616" x="3943350" y="3079750"/>
          <p14:tracePt t="78633" x="3873500" y="3117850"/>
          <p14:tracePt t="78650" x="3803650" y="3162300"/>
          <p14:tracePt t="78668" x="3746500" y="3213100"/>
          <p14:tracePt t="78683" x="3702050" y="3289300"/>
          <p14:tracePt t="78700" x="3670300" y="3371850"/>
          <p14:tracePt t="78716" x="3644900" y="3479800"/>
          <p14:tracePt t="78734" x="3625850" y="3587750"/>
          <p14:tracePt t="78752" x="3613150" y="3733800"/>
          <p14:tracePt t="78765" x="3613150" y="3784600"/>
          <p14:tracePt t="78782" x="3613150" y="3841750"/>
          <p14:tracePt t="78798" x="3625850" y="3898900"/>
          <p14:tracePt t="78816" x="3651250" y="3962400"/>
          <p14:tracePt t="78832" x="3670300" y="4019550"/>
          <p14:tracePt t="78848" x="3683000" y="4076700"/>
          <p14:tracePt t="78865" x="3727450" y="4140200"/>
          <p14:tracePt t="78882" x="3765550" y="4191000"/>
          <p14:tracePt t="78898" x="3797300" y="4229100"/>
          <p14:tracePt t="78915" x="3829050" y="4248150"/>
          <p14:tracePt t="78932" x="3854450" y="4267200"/>
          <p14:tracePt t="78949" x="3867150" y="4273550"/>
          <p14:tracePt t="78965" x="3873500" y="4279900"/>
          <p14:tracePt t="78982" x="3879850" y="4279900"/>
          <p14:tracePt t="78999" x="3886200" y="4279900"/>
          <p14:tracePt t="79015" x="3886200" y="4286250"/>
          <p14:tracePt t="79977" x="3892550" y="4286250"/>
          <p14:tracePt t="79993" x="3898900" y="4286250"/>
          <p14:tracePt t="80002" x="3911600" y="4286250"/>
          <p14:tracePt t="80017" x="3956050" y="4286250"/>
          <p14:tracePt t="80032" x="4044950" y="4279900"/>
          <p14:tracePt t="80049" x="4133850" y="4254500"/>
          <p14:tracePt t="80065" x="4210050" y="4229100"/>
          <p14:tracePt t="80082" x="4235450" y="4203700"/>
          <p14:tracePt t="80101" x="4279900" y="4178300"/>
          <p14:tracePt t="80115" x="4305300" y="4165600"/>
          <p14:tracePt t="80132" x="4324350" y="4146550"/>
          <p14:tracePt t="80149" x="4337050" y="4133850"/>
          <p14:tracePt t="80165" x="4337050" y="4127500"/>
          <p14:tracePt t="80182" x="4343400" y="4114800"/>
          <p14:tracePt t="80200" x="4343400" y="4102100"/>
          <p14:tracePt t="80231" x="4349750" y="4089400"/>
          <p14:tracePt t="81552" x="4349750" y="4083050"/>
          <p14:tracePt t="81560" x="4362450" y="4089400"/>
          <p14:tracePt t="81569" x="4413250" y="4108450"/>
          <p14:tracePt t="81583" x="4489450" y="4146550"/>
          <p14:tracePt t="81601" x="4838700" y="4305300"/>
          <p14:tracePt t="81616" x="5130800" y="4425950"/>
          <p14:tracePt t="81634" x="5492750" y="4521200"/>
          <p14:tracePt t="81651" x="5765800" y="4584700"/>
          <p14:tracePt t="81666" x="5969000" y="4610100"/>
          <p14:tracePt t="81684" x="6115050" y="4616450"/>
          <p14:tracePt t="81700" x="6216650" y="4616450"/>
          <p14:tracePt t="81717" x="6267450" y="4616450"/>
          <p14:tracePt t="81733" x="6299200" y="4603750"/>
          <p14:tracePt t="81749" x="6324600" y="4584700"/>
          <p14:tracePt t="81766" x="6337300" y="4565650"/>
          <p14:tracePt t="81781" x="6362700" y="4540250"/>
          <p14:tracePt t="81798" x="6388100" y="4502150"/>
          <p14:tracePt t="81815" x="6445250" y="4432300"/>
          <p14:tracePt t="81816" x="6477000" y="4400550"/>
          <p14:tracePt t="81832" x="6565900" y="4311650"/>
          <p14:tracePt t="81848" x="6686550" y="4210050"/>
          <p14:tracePt t="81864" x="6769100" y="4133850"/>
          <p14:tracePt t="81881" x="6813550" y="4089400"/>
          <p14:tracePt t="81898" x="6864350" y="4038600"/>
          <p14:tracePt t="81914" x="6877050" y="4006850"/>
          <p14:tracePt t="81931" x="6896100" y="3981450"/>
          <p14:tracePt t="81947" x="6915150" y="3956050"/>
          <p14:tracePt t="81965" x="6921500" y="3937000"/>
          <p14:tracePt t="81981" x="6921500" y="3905250"/>
          <p14:tracePt t="81998" x="6908800" y="3848100"/>
          <p14:tracePt t="82015" x="6896100" y="3803650"/>
          <p14:tracePt t="82225" x="6902450" y="3803650"/>
          <p14:tracePt t="82249" x="6896100" y="3816350"/>
          <p14:tracePt t="82257" x="6889750" y="3822700"/>
          <p14:tracePt t="82268" x="6877050" y="3829050"/>
          <p14:tracePt t="82283" x="6858000" y="3841750"/>
          <p14:tracePt t="82300" x="6826250" y="3854450"/>
          <p14:tracePt t="82315" x="6769100" y="3867150"/>
          <p14:tracePt t="82332" x="6680200" y="3879850"/>
          <p14:tracePt t="82349" x="6572250" y="3879850"/>
          <p14:tracePt t="82365" x="6426200" y="3879850"/>
          <p14:tracePt t="82383" x="6267450" y="3879850"/>
          <p14:tracePt t="82399" x="6115050" y="3879850"/>
          <p14:tracePt t="82416" x="5880100" y="3867150"/>
          <p14:tracePt t="82433" x="5670550" y="3835400"/>
          <p14:tracePt t="82449" x="5397500" y="3797300"/>
          <p14:tracePt t="82466" x="5048250" y="3746500"/>
          <p14:tracePt t="82482" x="4743450" y="3727450"/>
          <p14:tracePt t="82500" x="4470400" y="3689350"/>
          <p14:tracePt t="82517" x="4235450" y="3676650"/>
          <p14:tracePt t="82519" x="4140200" y="3676650"/>
          <p14:tracePt t="82532" x="4057650" y="3676650"/>
          <p14:tracePt t="82548" x="3911600" y="3670300"/>
          <p14:tracePt t="82565" x="3784600" y="3670300"/>
          <p14:tracePt t="82582" x="3683000" y="3663950"/>
          <p14:tracePt t="82598" x="3606800" y="3657600"/>
          <p14:tracePt t="82616" x="3543300" y="3657600"/>
          <p14:tracePt t="82633" x="3505200" y="3657600"/>
          <p14:tracePt t="82649" x="3467100" y="3657600"/>
          <p14:tracePt t="82665" x="3435350" y="3657600"/>
          <p14:tracePt t="82682" x="3429000" y="3657600"/>
          <p14:tracePt t="82785" x="3460750" y="3657600"/>
          <p14:tracePt t="82793" x="3492500" y="3657600"/>
          <p14:tracePt t="82802" x="3556000" y="3657600"/>
          <p14:tracePt t="82814" x="3619500" y="3657600"/>
          <p14:tracePt t="82832" x="3898900" y="3657600"/>
          <p14:tracePt t="82848" x="4140200" y="3657600"/>
          <p14:tracePt t="82865" x="4483100" y="3657600"/>
          <p14:tracePt t="82881" x="4743450" y="3657600"/>
          <p14:tracePt t="82899" x="4959350" y="3657600"/>
          <p14:tracePt t="82915" x="5111750" y="3657600"/>
          <p14:tracePt t="82932" x="5238750" y="3657600"/>
          <p14:tracePt t="82948" x="5334000" y="3657600"/>
          <p14:tracePt t="82965" x="5416550" y="3657600"/>
          <p14:tracePt t="82982" x="5505450" y="3657600"/>
          <p14:tracePt t="82998" x="5588000" y="3657600"/>
          <p14:tracePt t="83016" x="5657850" y="3644900"/>
          <p14:tracePt t="83018" x="5689600" y="3638550"/>
          <p14:tracePt t="83032" x="5753100" y="3625850"/>
          <p14:tracePt t="83049" x="5829300" y="3619500"/>
          <p14:tracePt t="83066" x="5918200" y="3606800"/>
          <p14:tracePt t="83081" x="6000750" y="3606800"/>
          <p14:tracePt t="83098" x="6121400" y="3606800"/>
          <p14:tracePt t="83115" x="6261100" y="3606800"/>
          <p14:tracePt t="83132" x="6407150" y="3594100"/>
          <p14:tracePt t="83148" x="6540500" y="3594100"/>
          <p14:tracePt t="83165" x="6654800" y="3594100"/>
          <p14:tracePt t="83182" x="6756400" y="3587750"/>
          <p14:tracePt t="83198" x="6858000" y="3587750"/>
          <p14:tracePt t="83214" x="6946900" y="3575050"/>
          <p14:tracePt t="83232" x="7023100" y="3568700"/>
          <p14:tracePt t="83249" x="7054850" y="3562350"/>
          <p14:tracePt t="83267" x="7061200" y="3562350"/>
          <p14:tracePt t="83284" x="7067550" y="3562350"/>
          <p14:tracePt t="83344" x="7061200" y="3562350"/>
          <p14:tracePt t="83352" x="7054850" y="3568700"/>
          <p14:tracePt t="83457" x="7042150" y="3568700"/>
          <p14:tracePt t="83466" x="7023100" y="3568700"/>
          <p14:tracePt t="83473" x="7010400" y="3568700"/>
          <p14:tracePt t="83483" x="6991350" y="3568700"/>
          <p14:tracePt t="83500" x="6978650" y="3568700"/>
          <p14:tracePt t="83517" x="6959600" y="3581400"/>
          <p14:tracePt t="83533" x="6953250" y="3581400"/>
          <p14:tracePt t="83549" x="6946900" y="3587750"/>
          <p14:tracePt t="83567" x="6946900" y="3600450"/>
          <p14:tracePt t="83583" x="6953250" y="3613150"/>
          <p14:tracePt t="83600" x="6991350" y="3632200"/>
          <p14:tracePt t="83617" x="7016750" y="3632200"/>
          <p14:tracePt t="83632" x="7023100" y="3632200"/>
          <p14:tracePt t="83649" x="7054850" y="3632200"/>
          <p14:tracePt t="83666" x="7099300" y="3632200"/>
          <p14:tracePt t="83682" x="7131050" y="3632200"/>
          <p14:tracePt t="83698" x="7156450" y="3619500"/>
          <p14:tracePt t="83715" x="7188200" y="3619500"/>
          <p14:tracePt t="83732" x="7232650" y="3613150"/>
          <p14:tracePt t="83749" x="7270750" y="3613150"/>
          <p14:tracePt t="83766" x="7296150" y="3613150"/>
          <p14:tracePt t="83781" x="7308850" y="3613150"/>
          <p14:tracePt t="83798" x="7321550" y="3613150"/>
          <p14:tracePt t="83815" x="7327900" y="3613150"/>
          <p14:tracePt t="84776" x="7296150" y="3619500"/>
          <p14:tracePt t="84785" x="7251700" y="3632200"/>
          <p14:tracePt t="84792" x="7200900" y="3644900"/>
          <p14:tracePt t="84802" x="7150100" y="3651250"/>
          <p14:tracePt t="84817" x="6997700" y="3670300"/>
          <p14:tracePt t="84833" x="6800850" y="3702050"/>
          <p14:tracePt t="84850" x="6572250" y="3740150"/>
          <p14:tracePt t="84867" x="6267450" y="3803650"/>
          <p14:tracePt t="84883" x="6038850" y="3841750"/>
          <p14:tracePt t="84899" x="5689600" y="3911600"/>
          <p14:tracePt t="84917" x="5461000" y="3943350"/>
          <p14:tracePt t="84934" x="5245100" y="3975100"/>
          <p14:tracePt t="84950" x="5080000" y="4000500"/>
          <p14:tracePt t="84967" x="4914900" y="4032250"/>
          <p14:tracePt t="84969" x="4832350" y="4038600"/>
          <p14:tracePt t="84984" x="4660900" y="4064000"/>
          <p14:tracePt t="85001" x="4508500" y="4083050"/>
          <p14:tracePt t="85017" x="4368800" y="4095750"/>
          <p14:tracePt t="85033" x="4260850" y="4108450"/>
          <p14:tracePt t="85050" x="4121150" y="4127500"/>
          <p14:tracePt t="85065" x="3968750" y="4146550"/>
          <p14:tracePt t="85080" x="3822700" y="4165600"/>
          <p14:tracePt t="85100" x="3676650" y="4191000"/>
          <p14:tracePt t="85116" x="3556000" y="4203700"/>
          <p14:tracePt t="85133" x="3454400" y="4216400"/>
          <p14:tracePt t="85149" x="3378200" y="4216400"/>
          <p14:tracePt t="85167" x="3270250" y="4222750"/>
          <p14:tracePt t="85183" x="3162300" y="4222750"/>
          <p14:tracePt t="85184" x="3111500" y="4222750"/>
          <p14:tracePt t="85201" x="3022600" y="4222750"/>
          <p14:tracePt t="85216" x="2933700" y="4222750"/>
          <p14:tracePt t="85232" x="2857500" y="4222750"/>
          <p14:tracePt t="85249" x="2806700" y="4222750"/>
          <p14:tracePt t="85266" x="2781300" y="4222750"/>
          <p14:tracePt t="85282" x="2768600" y="4222750"/>
          <p14:tracePt t="85377" x="2762250" y="4222750"/>
          <p14:tracePt t="85424" x="2762250" y="4216400"/>
          <p14:tracePt t="85439" x="2755900" y="4210050"/>
          <p14:tracePt t="85448" x="2749550" y="4210050"/>
          <p14:tracePt t="85455" x="2749550" y="4203700"/>
          <p14:tracePt t="85472" x="2743200" y="4203700"/>
          <p14:tracePt t="93456" x="2749550" y="4203700"/>
          <p14:tracePt t="93465" x="2762250" y="4210050"/>
          <p14:tracePt t="93472" x="2781300" y="4216400"/>
          <p14:tracePt t="93484" x="2794000" y="4235450"/>
          <p14:tracePt t="93498" x="2813050" y="4267200"/>
          <p14:tracePt t="93514" x="2832100" y="4292600"/>
          <p14:tracePt t="93532" x="2870200" y="4318000"/>
          <p14:tracePt t="93548" x="2959100" y="4343400"/>
          <p14:tracePt t="93564" x="3098800" y="4343400"/>
          <p14:tracePt t="93581" x="3251200" y="4343400"/>
          <p14:tracePt t="93598" x="3378200" y="4343400"/>
          <p14:tracePt t="93615" x="3473450" y="4337050"/>
          <p14:tracePt t="93632" x="3619500" y="4273550"/>
          <p14:tracePt t="93648" x="3651250" y="4254500"/>
          <p14:tracePt t="93666" x="3657600" y="4248150"/>
          <p14:tracePt t="93682" x="3670300" y="4235450"/>
          <p14:tracePt t="93698" x="3676650" y="4222750"/>
          <p14:tracePt t="93715" x="3683000" y="4222750"/>
          <p14:tracePt t="93733" x="3695700" y="4210050"/>
          <p14:tracePt t="93749" x="3721100" y="4184650"/>
          <p14:tracePt t="93766" x="3778250" y="4133850"/>
          <p14:tracePt t="93782" x="3848100" y="4102100"/>
          <p14:tracePt t="93799" x="3924300" y="4057650"/>
          <p14:tracePt t="93816" x="4083050" y="3968750"/>
          <p14:tracePt t="93832" x="4241800" y="3898900"/>
          <p14:tracePt t="93849" x="4400550" y="3848100"/>
          <p14:tracePt t="93865" x="4552950" y="3803650"/>
          <p14:tracePt t="93882" x="4718050" y="3765550"/>
          <p14:tracePt t="93899" x="4965700" y="3733800"/>
          <p14:tracePt t="93915" x="5283200" y="3733800"/>
          <p14:tracePt t="93932" x="5530850" y="3733800"/>
          <p14:tracePt t="93949" x="5676900" y="3746500"/>
          <p14:tracePt t="93965" x="5746750" y="3784600"/>
          <p14:tracePt t="93982" x="5791200" y="3816350"/>
          <p14:tracePt t="93999" x="5791200" y="3829050"/>
          <p14:tracePt t="94016" x="5746750" y="3841750"/>
          <p14:tracePt t="94032" x="5695950" y="3854450"/>
          <p14:tracePt t="94049" x="5626100" y="3886200"/>
          <p14:tracePt t="94066" x="5613400" y="3898900"/>
          <p14:tracePt t="94241" x="5607050" y="3892550"/>
          <p14:tracePt t="94249" x="5600700" y="3879850"/>
          <p14:tracePt t="94256" x="5594350" y="3873500"/>
          <p14:tracePt t="94267" x="5581650" y="3860800"/>
          <p14:tracePt t="94329" x="5594350" y="3860800"/>
          <p14:tracePt t="94336" x="5600700" y="3860800"/>
          <p14:tracePt t="94350" x="5613400" y="3867150"/>
          <p14:tracePt t="94367" x="5632450" y="3873500"/>
          <p14:tracePt t="94385" x="5695950" y="3905250"/>
          <p14:tracePt t="94401" x="5753100" y="3917950"/>
          <p14:tracePt t="94417" x="5816600" y="3937000"/>
          <p14:tracePt t="94433" x="5886450" y="3943350"/>
          <p14:tracePt t="94450" x="5962650" y="3949700"/>
          <p14:tracePt t="94465" x="6026150" y="3949700"/>
          <p14:tracePt t="94482" x="6064250" y="3949700"/>
          <p14:tracePt t="94499" x="6089650" y="3949700"/>
          <p14:tracePt t="94514" x="6115050" y="3937000"/>
          <p14:tracePt t="94531" x="6146800" y="3917950"/>
          <p14:tracePt t="94548" x="6178550" y="3917950"/>
          <p14:tracePt t="94564" x="6223000" y="3905250"/>
          <p14:tracePt t="94581" x="6311900" y="3892550"/>
          <p14:tracePt t="94598" x="6407150" y="3867150"/>
          <p14:tracePt t="94614" x="6489700" y="3854450"/>
          <p14:tracePt t="94632" x="6578600" y="3822700"/>
          <p14:tracePt t="94648" x="6616700" y="3816350"/>
          <p14:tracePt t="94664" x="6635750" y="3803650"/>
          <p14:tracePt t="94681" x="6661150" y="3803650"/>
          <p14:tracePt t="94698" x="6667500" y="3797300"/>
          <p14:tracePt t="95536" x="6673850" y="3797300"/>
          <p14:tracePt t="95543" x="6673850" y="3810000"/>
          <p14:tracePt t="95551" x="6699250" y="3835400"/>
          <p14:tracePt t="95565" x="6737350" y="3873500"/>
          <p14:tracePt t="95581" x="6838950" y="3943350"/>
          <p14:tracePt t="95598" x="6978650" y="4013200"/>
          <p14:tracePt t="95615" x="7194550" y="4095750"/>
          <p14:tracePt t="95632" x="7442200" y="4159250"/>
          <p14:tracePt t="95648" x="7550150" y="4178300"/>
          <p14:tracePt t="95664" x="7613650" y="4184650"/>
          <p14:tracePt t="95681" x="7626350" y="4191000"/>
          <p14:tracePt t="95698" x="7639050" y="4191000"/>
          <p14:tracePt t="95714" x="7645400" y="4191000"/>
          <p14:tracePt t="95731" x="7651750" y="4191000"/>
          <p14:tracePt t="95748" x="7658100" y="4184650"/>
          <p14:tracePt t="95765" x="7683500" y="4165600"/>
          <p14:tracePt t="95781" x="7708900" y="4146550"/>
          <p14:tracePt t="95798" x="7747000" y="4127500"/>
          <p14:tracePt t="95815" x="7778750" y="4114800"/>
          <p14:tracePt t="95832" x="7823200" y="4102100"/>
          <p14:tracePt t="95847" x="7874000" y="4083050"/>
          <p14:tracePt t="95865" x="7912100" y="4064000"/>
          <p14:tracePt t="95881" x="7950200" y="4051300"/>
          <p14:tracePt t="95898" x="7981950" y="4032250"/>
          <p14:tracePt t="95915" x="8026400" y="4019550"/>
          <p14:tracePt t="95931" x="8051800" y="4006850"/>
          <p14:tracePt t="95948" x="8089900" y="3987800"/>
          <p14:tracePt t="95964" x="8121650" y="3975100"/>
          <p14:tracePt t="95981" x="8147050" y="3962400"/>
          <p14:tracePt t="95998" x="8178800" y="3943350"/>
          <p14:tracePt t="96015" x="8204200" y="3937000"/>
          <p14:tracePt t="96016" x="8223250" y="3930650"/>
          <p14:tracePt t="96031" x="8248650" y="3924300"/>
          <p14:tracePt t="96048" x="8274050" y="3917950"/>
          <p14:tracePt t="96064" x="8305800" y="3917950"/>
          <p14:tracePt t="96081" x="8350250" y="3905250"/>
          <p14:tracePt t="96098" x="8382000" y="3905250"/>
          <p14:tracePt t="96115" x="8413750" y="3898900"/>
          <p14:tracePt t="96132" x="8483600" y="3898900"/>
          <p14:tracePt t="96150" x="8572500" y="3898900"/>
          <p14:tracePt t="96168" x="8667750" y="3898900"/>
          <p14:tracePt t="96183" x="8763000" y="3898900"/>
          <p14:tracePt t="96201" x="8896350" y="3898900"/>
          <p14:tracePt t="96216" x="8985250" y="3898900"/>
          <p14:tracePt t="96233" x="9036050" y="3898900"/>
          <p14:tracePt t="96250" x="9099550" y="3898900"/>
          <p14:tracePt t="96267" x="9163050" y="3898900"/>
          <p14:tracePt t="96284" x="9213850" y="3898900"/>
          <p14:tracePt t="96299" x="9226550" y="3905250"/>
          <p14:tracePt t="96344" x="9232900" y="3905250"/>
          <p14:tracePt t="96352" x="9226550" y="3924300"/>
          <p14:tracePt t="96365" x="9188450" y="3943350"/>
          <p14:tracePt t="96382" x="9086850" y="3987800"/>
          <p14:tracePt t="96399" x="8940800" y="4032250"/>
          <p14:tracePt t="96416" x="8572500" y="4083050"/>
          <p14:tracePt t="96432" x="8115300" y="4114800"/>
          <p14:tracePt t="96449" x="7670800" y="4146550"/>
          <p14:tracePt t="96466" x="7219950" y="4146550"/>
          <p14:tracePt t="96482" x="6794500" y="4146550"/>
          <p14:tracePt t="96499" x="6426200" y="4146550"/>
          <p14:tracePt t="96516" x="6184900" y="4146550"/>
          <p14:tracePt t="96532" x="5956300" y="4146550"/>
          <p14:tracePt t="96549" x="5791200" y="4146550"/>
          <p14:tracePt t="96566" x="5638800" y="4146550"/>
          <p14:tracePt t="96582" x="5492750" y="4146550"/>
          <p14:tracePt t="96598" x="5308600" y="4146550"/>
          <p14:tracePt t="96614" x="5137150" y="4146550"/>
          <p14:tracePt t="96631" x="4876800" y="4146550"/>
          <p14:tracePt t="96648" x="4730750" y="4146550"/>
          <p14:tracePt t="96665" x="4527550" y="4140200"/>
          <p14:tracePt t="96682" x="4210050" y="4121150"/>
          <p14:tracePt t="96699" x="3835400" y="4083050"/>
          <p14:tracePt t="96715" x="3498850" y="4057650"/>
          <p14:tracePt t="96731" x="3289300" y="4057650"/>
          <p14:tracePt t="96748" x="3111500" y="4051300"/>
          <p14:tracePt t="96764" x="2965450" y="4044950"/>
          <p14:tracePt t="96782" x="2832100" y="4044950"/>
          <p14:tracePt t="96799" x="2698750" y="4038600"/>
          <p14:tracePt t="96814" x="2578100" y="4032250"/>
          <p14:tracePt t="96832" x="2463800" y="4013200"/>
          <p14:tracePt t="96849" x="2432050" y="4006850"/>
          <p14:tracePt t="96865" x="2425700" y="4006850"/>
          <p14:tracePt t="96883" x="2413000" y="4006850"/>
          <p14:tracePt t="96900" x="2374900" y="4006850"/>
          <p14:tracePt t="96915" x="2286000" y="4006850"/>
          <p14:tracePt t="96932" x="2165350" y="4006850"/>
          <p14:tracePt t="96949" x="2057400" y="4006850"/>
          <p14:tracePt t="96965" x="1955800" y="4006850"/>
          <p14:tracePt t="96984" x="1885950" y="4013200"/>
          <p14:tracePt t="96999" x="1828800" y="4025900"/>
          <p14:tracePt t="97017" x="1790700" y="4044950"/>
          <p14:tracePt t="97033" x="1771650" y="4057650"/>
          <p14:tracePt t="97049" x="1758950" y="4076700"/>
          <p14:tracePt t="97065" x="1739900" y="4095750"/>
          <p14:tracePt t="97082" x="1733550" y="4108450"/>
          <p14:tracePt t="97098" x="1727200" y="4121150"/>
          <p14:tracePt t="97115" x="1727200" y="4133850"/>
          <p14:tracePt t="97132" x="1727200" y="4140200"/>
          <p14:tracePt t="97148" x="1727200" y="4159250"/>
          <p14:tracePt t="97165" x="1727200" y="4171950"/>
          <p14:tracePt t="97181" x="1727200" y="4184650"/>
          <p14:tracePt t="97198" x="1739900" y="4203700"/>
          <p14:tracePt t="97216" x="1746250" y="4222750"/>
          <p14:tracePt t="97233" x="1752600" y="4229100"/>
          <p14:tracePt t="97249" x="1758950" y="4235450"/>
          <p14:tracePt t="97266" x="1771650" y="4248150"/>
          <p14:tracePt t="97282" x="1784350" y="4254500"/>
          <p14:tracePt t="97299" x="1797050" y="4267200"/>
          <p14:tracePt t="97316" x="1803400" y="4267200"/>
          <p14:tracePt t="97333" x="1816100" y="4273550"/>
          <p14:tracePt t="97349" x="1828800" y="4279900"/>
          <p14:tracePt t="97366" x="1847850" y="4279900"/>
          <p14:tracePt t="97381" x="1866900" y="4286250"/>
          <p14:tracePt t="97398" x="1905000" y="4292600"/>
          <p14:tracePt t="97414" x="1943100" y="4292600"/>
          <p14:tracePt t="97431" x="2000250" y="4305300"/>
          <p14:tracePt t="97448" x="2051050" y="4311650"/>
          <p14:tracePt t="97465" x="2101850" y="4318000"/>
          <p14:tracePt t="97483" x="2133600" y="4324350"/>
          <p14:tracePt t="97500" x="2165350" y="4330700"/>
          <p14:tracePt t="97516" x="2190750" y="4330700"/>
          <p14:tracePt t="97533" x="2203450" y="4330700"/>
          <p14:tracePt t="97550" x="2209800" y="4330700"/>
          <p14:tracePt t="97566" x="2216150" y="4330700"/>
          <p14:tracePt t="97586" x="2222500" y="4330700"/>
          <p14:tracePt t="97601" x="2228850" y="4330700"/>
          <p14:tracePt t="97649" x="2235200" y="4330700"/>
          <p14:tracePt t="97689" x="2241550" y="4330700"/>
          <p14:tracePt t="97744" x="2247900" y="4330700"/>
          <p14:tracePt t="97881" x="2254250" y="4330700"/>
          <p14:tracePt t="98720" x="2266950" y="4330700"/>
          <p14:tracePt t="98727" x="2286000" y="4330700"/>
          <p14:tracePt t="98736" x="2311400" y="4330700"/>
          <p14:tracePt t="98748" x="2336800" y="4330700"/>
          <p14:tracePt t="98764" x="2419350" y="4330700"/>
          <p14:tracePt t="98781" x="2533650" y="4356100"/>
          <p14:tracePt t="98798" x="2673350" y="4375150"/>
          <p14:tracePt t="98816" x="2870200" y="4406900"/>
          <p14:tracePt t="98832" x="2997200" y="4425950"/>
          <p14:tracePt t="98848" x="3105150" y="4438650"/>
          <p14:tracePt t="98865" x="3187700" y="4438650"/>
          <p14:tracePt t="98882" x="3244850" y="4438650"/>
          <p14:tracePt t="98898" x="3295650" y="4438650"/>
          <p14:tracePt t="98915" x="3333750" y="4438650"/>
          <p14:tracePt t="98932" x="3371850" y="4438650"/>
          <p14:tracePt t="98948" x="3416300" y="4438650"/>
          <p14:tracePt t="98966" x="3460750" y="4438650"/>
          <p14:tracePt t="98982" x="3524250" y="4438650"/>
          <p14:tracePt t="98999" x="3575050" y="4438650"/>
          <p14:tracePt t="99016" x="3670300" y="4438650"/>
          <p14:tracePt t="99032" x="3759200" y="4438650"/>
          <p14:tracePt t="99049" x="3860800" y="4438650"/>
          <p14:tracePt t="99067" x="3968750" y="4438650"/>
          <p14:tracePt t="99083" x="4076700" y="4438650"/>
          <p14:tracePt t="99099" x="4197350" y="4438650"/>
          <p14:tracePt t="99115" x="4324350" y="4438650"/>
          <p14:tracePt t="99132" x="4445000" y="4438650"/>
          <p14:tracePt t="99150" x="4572000" y="4438650"/>
          <p14:tracePt t="99166" x="4679950" y="4438650"/>
          <p14:tracePt t="99183" x="4787900" y="4438650"/>
          <p14:tracePt t="99199" x="4902200" y="4438650"/>
          <p14:tracePt t="99217" x="5035550" y="4438650"/>
          <p14:tracePt t="99232" x="5099050" y="4438650"/>
          <p14:tracePt t="99250" x="5162550" y="4432300"/>
          <p14:tracePt t="99266" x="5232400" y="4425950"/>
          <p14:tracePt t="99283" x="5283200" y="4413250"/>
          <p14:tracePt t="99299" x="5340350" y="4413250"/>
          <p14:tracePt t="99314" x="5384800" y="4406900"/>
          <p14:tracePt t="99331" x="5429250" y="4394200"/>
          <p14:tracePt t="99348" x="5492750" y="4387850"/>
          <p14:tracePt t="99365" x="5562600" y="4375150"/>
          <p14:tracePt t="99381" x="5613400" y="4375150"/>
          <p14:tracePt t="99398" x="5664200" y="4375150"/>
          <p14:tracePt t="99415" x="5676900" y="4375150"/>
          <p14:tracePt t="99434" x="5664200" y="4362450"/>
          <p14:tracePt t="99449" x="5613400" y="4343400"/>
          <p14:tracePt t="99466" x="5581650" y="4337050"/>
          <p14:tracePt t="99482" x="5492750" y="4305300"/>
          <p14:tracePt t="99499" x="5403850" y="4286250"/>
          <p14:tracePt t="99516" x="5327650" y="4286250"/>
          <p14:tracePt t="99544" x="5321300" y="4286250"/>
          <p14:tracePt t="99633" x="5276850" y="4279900"/>
          <p14:tracePt t="99641" x="5270500" y="4279900"/>
          <p14:tracePt t="99651" x="5245100" y="4273550"/>
          <p14:tracePt t="99667" x="5238750" y="4273550"/>
          <p14:tracePt t="99684" x="5226050" y="4273550"/>
          <p14:tracePt t="99717" x="5213350" y="4279900"/>
          <p14:tracePt t="99733" x="5200650" y="4279900"/>
          <p14:tracePt t="99750" x="5194300" y="4286250"/>
          <p14:tracePt t="99768" x="5187950" y="4298950"/>
          <p14:tracePt t="99783" x="5187950" y="4305300"/>
          <p14:tracePt t="99799" x="5200650" y="4318000"/>
          <p14:tracePt t="99818" x="5213350" y="4330700"/>
          <p14:tracePt t="99832" x="5226050" y="4337050"/>
          <p14:tracePt t="99848" x="5238750" y="4337050"/>
          <p14:tracePt t="99866" x="5257800" y="4343400"/>
          <p14:tracePt t="99882" x="5264150" y="4343400"/>
          <p14:tracePt t="99899" x="5283200" y="4349750"/>
          <p14:tracePt t="99915" x="5295900" y="4349750"/>
          <p14:tracePt t="99932" x="5321300" y="4349750"/>
          <p14:tracePt t="99948" x="5353050" y="4349750"/>
          <p14:tracePt t="99964" x="5384800" y="4349750"/>
          <p14:tracePt t="99981" x="5410200" y="4349750"/>
          <p14:tracePt t="99998" x="5429250" y="4349750"/>
          <p14:tracePt t="100014" x="5448300" y="4343400"/>
          <p14:tracePt t="100031" x="5461000" y="4337050"/>
          <p14:tracePt t="100048" x="5480050" y="4330700"/>
          <p14:tracePt t="100066" x="5499100" y="4318000"/>
          <p14:tracePt t="100082" x="5505450" y="4318000"/>
          <p14:tracePt t="100100" x="5511800" y="4311650"/>
          <p14:tracePt t="100116" x="5518150" y="4311650"/>
          <p14:tracePt t="100133" x="5524500" y="4305300"/>
          <p14:tracePt t="100149" x="5537200" y="4305300"/>
          <p14:tracePt t="100166" x="5556250" y="4298950"/>
          <p14:tracePt t="100182" x="5581650" y="4298950"/>
          <p14:tracePt t="100199" x="5613400" y="4292600"/>
          <p14:tracePt t="100216" x="5651500" y="4292600"/>
          <p14:tracePt t="100232" x="5683250" y="4292600"/>
          <p14:tracePt t="100249" x="5715000" y="4292600"/>
          <p14:tracePt t="100266" x="5759450" y="4292600"/>
          <p14:tracePt t="100284" x="5810250" y="4292600"/>
          <p14:tracePt t="100298" x="5867400" y="4292600"/>
          <p14:tracePt t="100316" x="5937250" y="4292600"/>
          <p14:tracePt t="100332" x="6007100" y="4292600"/>
          <p14:tracePt t="100349" x="6089650" y="4298950"/>
          <p14:tracePt t="100365" x="6153150" y="4311650"/>
          <p14:tracePt t="100382" x="6223000" y="4318000"/>
          <p14:tracePt t="100400" x="6318250" y="4337050"/>
          <p14:tracePt t="100416" x="6356350" y="4343400"/>
          <p14:tracePt t="100432" x="6381750" y="4343400"/>
          <p14:tracePt t="100448" x="6394450" y="4343400"/>
          <p14:tracePt t="100465" x="6400800" y="4349750"/>
          <p14:tracePt t="100482" x="6413500" y="4349750"/>
          <p14:tracePt t="100498" x="6419850" y="4349750"/>
          <p14:tracePt t="100515" x="6451600" y="4349750"/>
          <p14:tracePt t="100532" x="6534150" y="4349750"/>
          <p14:tracePt t="100548" x="6667500" y="4368800"/>
          <p14:tracePt t="100564" x="6807200" y="4381500"/>
          <p14:tracePt t="100581" x="6953250" y="4394200"/>
          <p14:tracePt t="100598" x="7099300" y="4394200"/>
          <p14:tracePt t="100614" x="7226300" y="4406900"/>
          <p14:tracePt t="100632" x="7353300" y="4406900"/>
          <p14:tracePt t="100648" x="7410450" y="4406900"/>
          <p14:tracePt t="100665" x="7448550" y="4406900"/>
          <p14:tracePt t="100682" x="7480300" y="4406900"/>
          <p14:tracePt t="100699" x="7512050" y="4394200"/>
          <p14:tracePt t="100716" x="7543800" y="4387850"/>
          <p14:tracePt t="100733" x="7581900" y="4375150"/>
          <p14:tracePt t="100749" x="7620000" y="4368800"/>
          <p14:tracePt t="100766" x="7658100" y="4362450"/>
          <p14:tracePt t="100781" x="7689850" y="4356100"/>
          <p14:tracePt t="100798" x="7734300" y="4349750"/>
          <p14:tracePt t="100815" x="7778750" y="4343400"/>
          <p14:tracePt t="100832" x="7823200" y="4343400"/>
          <p14:tracePt t="100848" x="7848600" y="4343400"/>
          <p14:tracePt t="100864" x="7861300" y="4343400"/>
          <p14:tracePt t="100881" x="7867650" y="4343400"/>
          <p14:tracePt t="100897" x="7874000" y="4343400"/>
          <p14:tracePt t="100944" x="7880350" y="4343400"/>
          <p14:tracePt t="100967" x="7886700" y="4343400"/>
          <p14:tracePt t="100976" x="7899400" y="4343400"/>
          <p14:tracePt t="100992" x="7905750" y="4343400"/>
          <p14:tracePt t="101001" x="7924800" y="4343400"/>
          <p14:tracePt t="101017" x="7950200" y="4343400"/>
          <p14:tracePt t="101032" x="7969250" y="4343400"/>
          <p14:tracePt t="101049" x="7981950" y="4343400"/>
          <p14:tracePt t="101066" x="7988300" y="4343400"/>
          <p14:tracePt t="101161" x="7994650" y="4343400"/>
          <p14:tracePt t="101176" x="8001000" y="4343400"/>
          <p14:tracePt t="101186" x="8013700" y="4343400"/>
          <p14:tracePt t="101201" x="8032750" y="4343400"/>
          <p14:tracePt t="101217" x="8051800" y="4343400"/>
          <p14:tracePt t="101234" x="8070850" y="4343400"/>
          <p14:tracePt t="101250" x="8096250" y="4343400"/>
          <p14:tracePt t="101266" x="8134350" y="4343400"/>
          <p14:tracePt t="101284" x="8172450" y="4343400"/>
          <p14:tracePt t="101300" x="8204200" y="4343400"/>
          <p14:tracePt t="101317" x="8242300" y="4349750"/>
          <p14:tracePt t="101333" x="8274050" y="4349750"/>
          <p14:tracePt t="101349" x="8305800" y="4356100"/>
          <p14:tracePt t="101366" x="8324850" y="4362450"/>
          <p14:tracePt t="101382" x="8331200" y="4362450"/>
          <p14:tracePt t="102352" x="8324850" y="4362450"/>
          <p14:tracePt t="102408" x="8318500" y="4362450"/>
          <p14:tracePt t="103400" x="8305800" y="4362450"/>
          <p14:tracePt t="103409" x="8293100" y="4362450"/>
          <p14:tracePt t="103418" x="8274050" y="4362450"/>
          <p14:tracePt t="103433" x="8216900" y="4362450"/>
          <p14:tracePt t="103450" x="8134350" y="4375150"/>
          <p14:tracePt t="103466" x="8020050" y="4387850"/>
          <p14:tracePt t="103484" x="7867650" y="4400550"/>
          <p14:tracePt t="103499" x="7702550" y="4425950"/>
          <p14:tracePt t="103516" x="7569200" y="4445000"/>
          <p14:tracePt t="103531" x="7467600" y="4470400"/>
          <p14:tracePt t="103548" x="7378700" y="4495800"/>
          <p14:tracePt t="103564" x="7296150" y="4533900"/>
          <p14:tracePt t="103581" x="7239000" y="4552950"/>
          <p14:tracePt t="103599" x="7124700" y="4597400"/>
          <p14:tracePt t="103616" x="6959600" y="4654550"/>
          <p14:tracePt t="103632" x="6642100" y="4762500"/>
          <p14:tracePt t="103648" x="6432550" y="4819650"/>
          <p14:tracePt t="103665" x="6210300" y="4876800"/>
          <p14:tracePt t="103681" x="6064250" y="4921250"/>
          <p14:tracePt t="103698" x="5924550" y="4959350"/>
          <p14:tracePt t="103716" x="5803900" y="4972050"/>
          <p14:tracePt t="103732" x="5676900" y="5010150"/>
          <p14:tracePt t="103749" x="5543550" y="5035550"/>
          <p14:tracePt t="103767" x="5416550" y="5080000"/>
          <p14:tracePt t="103783" x="5283200" y="5111750"/>
          <p14:tracePt t="103784" x="5207000" y="5130800"/>
          <p14:tracePt t="103799" x="5130800" y="5137150"/>
          <p14:tracePt t="103816" x="4883150" y="5175250"/>
          <p14:tracePt t="103832" x="4724400" y="5175250"/>
          <p14:tracePt t="103850" x="4565650" y="5181600"/>
          <p14:tracePt t="103866" x="4413250" y="5181600"/>
          <p14:tracePt t="103883" x="4260850" y="5181600"/>
          <p14:tracePt t="103899" x="4108450" y="5181600"/>
          <p14:tracePt t="103916" x="3968750" y="5181600"/>
          <p14:tracePt t="103933" x="3822700" y="5181600"/>
          <p14:tracePt t="103949" x="3663950" y="5181600"/>
          <p14:tracePt t="103966" x="3511550" y="5181600"/>
          <p14:tracePt t="103983" x="3333750" y="5181600"/>
          <p14:tracePt t="103999" x="3143250" y="5181600"/>
          <p14:tracePt t="104014" x="2933700" y="5181600"/>
          <p14:tracePt t="104033" x="2603500" y="5168900"/>
          <p14:tracePt t="104049" x="2413000" y="5149850"/>
          <p14:tracePt t="104065" x="2241550" y="5118100"/>
          <p14:tracePt t="104081" x="2108200" y="5105400"/>
          <p14:tracePt t="104098" x="1993900" y="5080000"/>
          <p14:tracePt t="104114" x="1930400" y="5054600"/>
          <p14:tracePt t="104131" x="1892300" y="5048250"/>
          <p14:tracePt t="104148" x="1866900" y="5035550"/>
          <p14:tracePt t="104164" x="1847850" y="5035550"/>
          <p14:tracePt t="104182" x="1803400" y="5016500"/>
          <p14:tracePt t="104197" x="1739900" y="4991100"/>
          <p14:tracePt t="104214" x="1701800" y="4965700"/>
          <p14:tracePt t="104232" x="1638300" y="4927600"/>
          <p14:tracePt t="104248" x="1600200" y="4883150"/>
          <p14:tracePt t="104265" x="1581150" y="4857750"/>
          <p14:tracePt t="104282" x="1568450" y="4838700"/>
          <p14:tracePt t="104299" x="1555750" y="4813300"/>
          <p14:tracePt t="104317" x="1555750" y="4806950"/>
          <p14:tracePt t="104332" x="1555750" y="4800600"/>
          <p14:tracePt t="104349" x="1555750" y="4794250"/>
          <p14:tracePt t="104366" x="1555750" y="4787900"/>
          <p14:tracePt t="104381" x="1555750" y="4781550"/>
          <p14:tracePt t="104520" x="1555750" y="4775200"/>
          <p14:tracePt t="104536" x="1562100" y="4775200"/>
          <p14:tracePt t="104545" x="1587500" y="4781550"/>
          <p14:tracePt t="104553" x="1644650" y="4800600"/>
          <p14:tracePt t="104566" x="1695450" y="4813300"/>
          <p14:tracePt t="104584" x="1892300" y="4870450"/>
          <p14:tracePt t="104599" x="1974850" y="4883150"/>
          <p14:tracePt t="104616" x="2133600" y="4902200"/>
          <p14:tracePt t="104632" x="2381250" y="4940300"/>
          <p14:tracePt t="104648" x="2540000" y="4959350"/>
          <p14:tracePt t="104665" x="2686050" y="4984750"/>
          <p14:tracePt t="104681" x="2819400" y="4991100"/>
          <p14:tracePt t="104699" x="2946400" y="4991100"/>
          <p14:tracePt t="104715" x="3048000" y="4991100"/>
          <p14:tracePt t="104732" x="3130550" y="4991100"/>
          <p14:tracePt t="104748" x="3206750" y="4991100"/>
          <p14:tracePt t="104765" x="3289300" y="4991100"/>
          <p14:tracePt t="104781" x="3359150" y="4991100"/>
          <p14:tracePt t="104798" x="3441700" y="4978400"/>
          <p14:tracePt t="104815" x="3492500" y="4972050"/>
          <p14:tracePt t="104832" x="3562350" y="4959350"/>
          <p14:tracePt t="104849" x="3587750" y="4959350"/>
          <p14:tracePt t="104865" x="3606800" y="4953000"/>
          <p14:tracePt t="104882" x="3632200" y="4953000"/>
          <p14:tracePt t="104899" x="3651250" y="4946650"/>
          <p14:tracePt t="104915" x="3676650" y="4940300"/>
          <p14:tracePt t="104977" x="3683000" y="4940300"/>
          <p14:tracePt t="104992" x="3689350" y="4940300"/>
          <p14:tracePt t="105002" x="3695700" y="4940300"/>
          <p14:tracePt t="105017" x="3708400" y="4940300"/>
          <p14:tracePt t="105033" x="3714750" y="4940300"/>
          <p14:tracePt t="105041" x="3721100" y="4940300"/>
          <p14:tracePt t="105057" x="3727450" y="4940300"/>
          <p14:tracePt t="105068" x="3733800" y="4940300"/>
          <p14:tracePt t="105084" x="3752850" y="4940300"/>
          <p14:tracePt t="105101" x="3784600" y="4940300"/>
          <p14:tracePt t="105115" x="3829050" y="4940300"/>
          <p14:tracePt t="105132" x="3886200" y="4940300"/>
          <p14:tracePt t="105148" x="3968750" y="4940300"/>
          <p14:tracePt t="105164" x="4057650" y="4940300"/>
          <p14:tracePt t="105181" x="4159250" y="4940300"/>
          <p14:tracePt t="105198" x="4273550" y="4940300"/>
          <p14:tracePt t="105214" x="4368800" y="4940300"/>
          <p14:tracePt t="105232" x="4508500" y="4940300"/>
          <p14:tracePt t="105248" x="4584700" y="4940300"/>
          <p14:tracePt t="105264" x="4654550" y="4940300"/>
          <p14:tracePt t="105281" x="4711700" y="4940300"/>
          <p14:tracePt t="105299" x="4775200" y="4940300"/>
          <p14:tracePt t="105315" x="4838700" y="4940300"/>
          <p14:tracePt t="105331" x="4914900" y="4940300"/>
          <p14:tracePt t="105348" x="4991100" y="4940300"/>
          <p14:tracePt t="105365" x="5092700" y="4940300"/>
          <p14:tracePt t="105382" x="5207000" y="4940300"/>
          <p14:tracePt t="105398" x="5321300" y="4940300"/>
          <p14:tracePt t="105416" x="5499100" y="4940300"/>
          <p14:tracePt t="105433" x="5626100" y="4940300"/>
          <p14:tracePt t="105448" x="5702300" y="4940300"/>
          <p14:tracePt t="105464" x="5753100" y="4933950"/>
          <p14:tracePt t="105481" x="5772150" y="4933950"/>
          <p14:tracePt t="105498" x="5778500" y="4927600"/>
          <p14:tracePt t="105514" x="5791200" y="4927600"/>
          <p14:tracePt t="105531" x="5803900" y="4921250"/>
          <p14:tracePt t="105550" x="5829300" y="4914900"/>
          <p14:tracePt t="105566" x="5861050" y="4908550"/>
          <p14:tracePt t="105581" x="5880100" y="4889500"/>
          <p14:tracePt t="105597" x="5886450" y="4864100"/>
          <p14:tracePt t="105616" x="5911850" y="4851400"/>
          <p14:tracePt t="105631" x="5911850" y="4845050"/>
          <p14:tracePt t="105648" x="5886450" y="4851400"/>
          <p14:tracePt t="105824" x="5911850" y="4851400"/>
          <p14:tracePt t="105832" x="5937250" y="4851400"/>
          <p14:tracePt t="105840" x="5956300" y="4857750"/>
          <p14:tracePt t="105849" x="5981700" y="4857750"/>
          <p14:tracePt t="105866" x="6045200" y="4864100"/>
          <p14:tracePt t="105882" x="6127750" y="4883150"/>
          <p14:tracePt t="105899" x="6210300" y="4908550"/>
          <p14:tracePt t="105915" x="6318250" y="4921250"/>
          <p14:tracePt t="105932" x="6413500" y="4933950"/>
          <p14:tracePt t="105948" x="6502400" y="4933950"/>
          <p14:tracePt t="105966" x="6635750" y="4933950"/>
          <p14:tracePt t="105983" x="6813550" y="4933950"/>
          <p14:tracePt t="105999" x="7004050" y="4933950"/>
          <p14:tracePt t="106000" x="7080250" y="4933950"/>
          <p14:tracePt t="106016" x="7226300" y="4933950"/>
          <p14:tracePt t="106032" x="7334250" y="4933950"/>
          <p14:tracePt t="106049" x="7423150" y="4933950"/>
          <p14:tracePt t="106066" x="7499350" y="4921250"/>
          <p14:tracePt t="106082" x="7581900" y="4908550"/>
          <p14:tracePt t="106098" x="7651750" y="4895850"/>
          <p14:tracePt t="106114" x="7727950" y="4889500"/>
          <p14:tracePt t="106131" x="7816850" y="4883150"/>
          <p14:tracePt t="106148" x="7912100" y="4883150"/>
          <p14:tracePt t="106166" x="8013700" y="4883150"/>
          <p14:tracePt t="106182" x="8096250" y="4883150"/>
          <p14:tracePt t="106199" x="8172450" y="4883150"/>
          <p14:tracePt t="106214" x="8255000" y="4883150"/>
          <p14:tracePt t="106231" x="8369300" y="4883150"/>
          <p14:tracePt t="106248" x="8432800" y="4883150"/>
          <p14:tracePt t="106266" x="8470900" y="4883150"/>
          <p14:tracePt t="106282" x="8489950" y="4883150"/>
          <p14:tracePt t="106299" x="8509000" y="4883150"/>
          <p14:tracePt t="106316" x="8521700" y="4883150"/>
          <p14:tracePt t="106333" x="8534400" y="4883150"/>
          <p14:tracePt t="106350" x="8540750" y="4876800"/>
          <p14:tracePt t="106366" x="8566150" y="4876800"/>
          <p14:tracePt t="106382" x="8604250" y="4876800"/>
          <p14:tracePt t="106399" x="8648700" y="4876800"/>
          <p14:tracePt t="106400" x="8674100" y="4876800"/>
          <p14:tracePt t="106416" x="8699500" y="4876800"/>
          <p14:tracePt t="106431" x="8756650" y="4870450"/>
          <p14:tracePt t="106448" x="8820150" y="4870450"/>
          <p14:tracePt t="106464" x="8870950" y="4870450"/>
          <p14:tracePt t="106481" x="8940800" y="4870450"/>
          <p14:tracePt t="106498" x="9004300" y="4870450"/>
          <p14:tracePt t="106515" x="9080500" y="4857750"/>
          <p14:tracePt t="106532" x="9137650" y="4851400"/>
          <p14:tracePt t="106549" x="9188450" y="4845050"/>
          <p14:tracePt t="106566" x="9226550" y="4838700"/>
          <p14:tracePt t="106583" x="9258300" y="4832350"/>
          <p14:tracePt t="106599" x="9283700" y="4826000"/>
          <p14:tracePt t="106616" x="9372600" y="4806950"/>
          <p14:tracePt t="106632" x="9417050" y="4794250"/>
          <p14:tracePt t="106649" x="9474200" y="4787900"/>
          <p14:tracePt t="106665" x="9525000" y="4781550"/>
          <p14:tracePt t="106683" x="9563100" y="4775200"/>
          <p14:tracePt t="106699" x="9594850" y="4768850"/>
          <p14:tracePt t="106716" x="9607550" y="4768850"/>
          <p14:tracePt t="106732" x="9620250" y="4768850"/>
          <p14:tracePt t="106748" x="9632950" y="4768850"/>
          <p14:tracePt t="106766" x="9639300" y="4762500"/>
          <p14:tracePt t="106799" x="9645650" y="4762500"/>
          <p14:tracePt t="106816" x="9645650" y="4756150"/>
          <p14:tracePt t="106834" x="9652000" y="4756150"/>
          <p14:tracePt t="106849" x="9658350" y="4756150"/>
          <p14:tracePt t="106866" x="9664700" y="4756150"/>
          <p14:tracePt t="106883" x="9677400" y="4756150"/>
          <p14:tracePt t="106898" x="9690100" y="4756150"/>
          <p14:tracePt t="106915" x="9702800" y="4749800"/>
          <p14:tracePt t="106931" x="9715500" y="4749800"/>
          <p14:tracePt t="106948" x="9721850" y="4749800"/>
          <p14:tracePt t="106966" x="9728200" y="4743450"/>
          <p14:tracePt t="106981" x="9734550" y="4743450"/>
          <p14:tracePt t="106998" x="9740900" y="4743450"/>
          <p14:tracePt t="107015" x="9747250" y="4743450"/>
          <p14:tracePt t="107225" x="9753600" y="4743450"/>
          <p14:tracePt t="107232" x="9772650" y="4743450"/>
          <p14:tracePt t="107241" x="9785350" y="4743450"/>
          <p14:tracePt t="107250" x="9798050" y="4743450"/>
          <p14:tracePt t="107268" x="9836150" y="4737100"/>
          <p14:tracePt t="107283" x="9874250" y="4730750"/>
          <p14:tracePt t="107300" x="9925050" y="4724400"/>
          <p14:tracePt t="107316" x="9975850" y="4718050"/>
          <p14:tracePt t="107333" x="10001250" y="4718050"/>
          <p14:tracePt t="107349" x="10033000" y="4711700"/>
          <p14:tracePt t="107366" x="10064750" y="4711700"/>
          <p14:tracePt t="107385" x="10121900" y="4711700"/>
          <p14:tracePt t="107400" x="10160000" y="4711700"/>
          <p14:tracePt t="107416" x="10191750" y="4711700"/>
          <p14:tracePt t="107434" x="10204450" y="4711700"/>
          <p14:tracePt t="107449" x="10217150" y="4711700"/>
          <p14:tracePt t="107528" x="10217150" y="4718050"/>
          <p14:tracePt t="107536" x="10217150" y="4737100"/>
          <p14:tracePt t="107548" x="10210800" y="4762500"/>
          <p14:tracePt t="107565" x="10160000" y="4806950"/>
          <p14:tracePt t="107582" x="10077450" y="4883150"/>
          <p14:tracePt t="107598" x="9975850" y="4940300"/>
          <p14:tracePt t="107616" x="9798050" y="4997450"/>
          <p14:tracePt t="107632" x="9709150" y="5022850"/>
          <p14:tracePt t="107649" x="9632950" y="5041900"/>
          <p14:tracePt t="107666" x="9569450" y="5041900"/>
          <p14:tracePt t="107682" x="9525000" y="5048250"/>
          <p14:tracePt t="107698" x="9461500" y="5048250"/>
          <p14:tracePt t="107716" x="9378950" y="5048250"/>
          <p14:tracePt t="107731" x="9290050" y="5048250"/>
          <p14:tracePt t="107749" x="9207500" y="5048250"/>
          <p14:tracePt t="107765" x="9137650" y="5048250"/>
          <p14:tracePt t="107781" x="9080500" y="5048250"/>
          <p14:tracePt t="107798" x="9036050" y="5048250"/>
          <p14:tracePt t="107814" x="8966200" y="5048250"/>
          <p14:tracePt t="107832" x="8858250" y="5048250"/>
          <p14:tracePt t="107848" x="8794750" y="5048250"/>
          <p14:tracePt t="107865" x="8712200" y="5048250"/>
          <p14:tracePt t="107882" x="8629650" y="5048250"/>
          <p14:tracePt t="107898" x="8528050" y="5041900"/>
          <p14:tracePt t="107915" x="8413750" y="5029200"/>
          <p14:tracePt t="107933" x="8255000" y="5010150"/>
          <p14:tracePt t="107949" x="8058150" y="4978400"/>
          <p14:tracePt t="107965" x="7785100" y="4946650"/>
          <p14:tracePt t="107984" x="7251700" y="4864100"/>
          <p14:tracePt t="108000" x="6940550" y="4813300"/>
          <p14:tracePt t="108017" x="6680200" y="4781550"/>
          <p14:tracePt t="108033" x="6489700" y="4762500"/>
          <p14:tracePt t="108050" x="6261100" y="4718050"/>
          <p14:tracePt t="108065" x="6032500" y="4699000"/>
          <p14:tracePt t="108083" x="5759450" y="4667250"/>
          <p14:tracePt t="108099" x="5480050" y="4629150"/>
          <p14:tracePt t="108116" x="5251450" y="4597400"/>
          <p14:tracePt t="108133" x="5035550" y="4552950"/>
          <p14:tracePt t="108149" x="4857750" y="4533900"/>
          <p14:tracePt t="108165" x="4711700" y="4514850"/>
          <p14:tracePt t="108182" x="4591050" y="4495800"/>
          <p14:tracePt t="108200" x="4470400" y="4483100"/>
          <p14:tracePt t="108200" x="4406900" y="4464050"/>
          <p14:tracePt t="108216" x="4273550" y="4445000"/>
          <p14:tracePt t="108231" x="4152900" y="4425950"/>
          <p14:tracePt t="108248" x="4032250" y="4400550"/>
          <p14:tracePt t="108265" x="3924300" y="4368800"/>
          <p14:tracePt t="108283" x="3835400" y="4337050"/>
          <p14:tracePt t="108299" x="3752850" y="4305300"/>
          <p14:tracePt t="108315" x="3676650" y="4267200"/>
          <p14:tracePt t="108331" x="3587750" y="4210050"/>
          <p14:tracePt t="108348" x="3486150" y="4152900"/>
          <p14:tracePt t="108365" x="3390900" y="4089400"/>
          <p14:tracePt t="108381" x="3282950" y="4019550"/>
          <p14:tracePt t="108397" x="3187700" y="3943350"/>
          <p14:tracePt t="108414" x="3067050" y="3854450"/>
          <p14:tracePt t="108431" x="2927350" y="3752850"/>
          <p14:tracePt t="108448" x="2870200" y="3708400"/>
          <p14:tracePt t="108465" x="2825750" y="3676650"/>
          <p14:tracePt t="108482" x="2800350" y="3663950"/>
          <p14:tracePt t="108501" x="2787650" y="3651250"/>
          <p14:tracePt t="108673" x="2781300" y="3644900"/>
          <p14:tracePt t="108705" x="2774950" y="3644900"/>
          <p14:tracePt t="108713" x="2768600" y="3632200"/>
          <p14:tracePt t="108721" x="2755900" y="3619500"/>
          <p14:tracePt t="108734" x="2724150" y="3600450"/>
          <p14:tracePt t="108750" x="2686050" y="3581400"/>
          <p14:tracePt t="108767" x="2673350" y="3575050"/>
          <p14:tracePt t="108785" x="2673350" y="3568700"/>
          <p14:tracePt t="108824" x="2667000" y="3568700"/>
          <p14:tracePt t="109201" x="2660650" y="3575050"/>
          <p14:tracePt t="109208" x="2660650" y="3613150"/>
          <p14:tracePt t="109218" x="2660650" y="3657600"/>
          <p14:tracePt t="109233" x="2667000" y="3752850"/>
          <p14:tracePt t="109250" x="2679700" y="3829050"/>
          <p14:tracePt t="109267" x="2705100" y="3911600"/>
          <p14:tracePt t="109283" x="2730500" y="4006850"/>
          <p14:tracePt t="109301" x="2781300" y="4108450"/>
          <p14:tracePt t="109317" x="2832100" y="4216400"/>
          <p14:tracePt t="109334" x="2908300" y="4337050"/>
          <p14:tracePt t="109350" x="3009900" y="4451350"/>
          <p14:tracePt t="109367" x="3117850" y="4565650"/>
          <p14:tracePt t="109368" x="3181350" y="4616450"/>
          <p14:tracePt t="109383" x="3251200" y="4667250"/>
          <p14:tracePt t="109398" x="3397250" y="4768850"/>
          <p14:tracePt t="109414" x="3543300" y="4851400"/>
          <p14:tracePt t="109431" x="3727450" y="4946650"/>
          <p14:tracePt t="109449" x="3835400" y="4997450"/>
          <p14:tracePt t="109465" x="3949700" y="5035550"/>
          <p14:tracePt t="109482" x="4064000" y="5060950"/>
          <p14:tracePt t="109499" x="4178300" y="5086350"/>
          <p14:tracePt t="109515" x="4273550" y="5118100"/>
          <p14:tracePt t="109532" x="4330700" y="5124450"/>
          <p14:tracePt t="109549" x="4356100" y="5130800"/>
          <p14:tracePt t="109565" x="4362450" y="5130800"/>
          <p14:tracePt t="109785" x="4368800" y="5130800"/>
          <p14:tracePt t="109792" x="4381500" y="5130800"/>
          <p14:tracePt t="109802" x="4394200" y="5130800"/>
          <p14:tracePt t="109817" x="4438650" y="5118100"/>
          <p14:tracePt t="109833" x="4521200" y="5105400"/>
          <p14:tracePt t="109849" x="4641850" y="5105400"/>
          <p14:tracePt t="109866" x="4787900" y="5105400"/>
          <p14:tracePt t="109883" x="4933950" y="5105400"/>
          <p14:tracePt t="109900" x="5060950" y="5099050"/>
          <p14:tracePt t="109916" x="5149850" y="5086350"/>
          <p14:tracePt t="109933" x="5219700" y="5073650"/>
          <p14:tracePt t="109949" x="5283200" y="5060950"/>
          <p14:tracePt t="109967" x="5327650" y="5060950"/>
          <p14:tracePt t="109984" x="5359400" y="5048250"/>
          <p14:tracePt t="110001" x="5372100" y="5035550"/>
          <p14:tracePt t="110016" x="5384800" y="5022850"/>
          <p14:tracePt t="110032" x="5403850" y="5010150"/>
          <p14:tracePt t="110048" x="5422900" y="4978400"/>
          <p14:tracePt t="110065" x="5448300" y="4933950"/>
          <p14:tracePt t="110081" x="5480050" y="4895850"/>
          <p14:tracePt t="110098" x="5492750" y="4857750"/>
          <p14:tracePt t="110115" x="5505450" y="4819650"/>
          <p14:tracePt t="110131" x="5505450" y="4787900"/>
          <p14:tracePt t="110148" x="5505450" y="4749800"/>
          <p14:tracePt t="110166" x="5505450" y="4718050"/>
          <p14:tracePt t="110181" x="5505450" y="4679950"/>
          <p14:tracePt t="110198" x="5499100" y="4616450"/>
          <p14:tracePt t="110215" x="5467350" y="4552950"/>
          <p14:tracePt t="110231" x="5410200" y="4476750"/>
          <p14:tracePt t="110249" x="5346700" y="4413250"/>
          <p14:tracePt t="110264" x="5276850" y="4362450"/>
          <p14:tracePt t="110281" x="5175250" y="4305300"/>
          <p14:tracePt t="110298" x="5060950" y="4241800"/>
          <p14:tracePt t="110314" x="4914900" y="4171950"/>
          <p14:tracePt t="110331" x="4775200" y="4114800"/>
          <p14:tracePt t="110348" x="4635500" y="4057650"/>
          <p14:tracePt t="110364" x="4489450" y="4006850"/>
          <p14:tracePt t="110381" x="4343400" y="3968750"/>
          <p14:tracePt t="110398" x="4165600" y="3937000"/>
          <p14:tracePt t="110416" x="3924300" y="3911600"/>
          <p14:tracePt t="110432" x="3562350" y="3886200"/>
          <p14:tracePt t="110449" x="3365500" y="3886200"/>
          <p14:tracePt t="110466" x="3194050" y="3930650"/>
          <p14:tracePt t="110482" x="3016250" y="3987800"/>
          <p14:tracePt t="110499" x="2851150" y="4064000"/>
          <p14:tracePt t="110516" x="2717800" y="4140200"/>
          <p14:tracePt t="110532" x="2603500" y="4210050"/>
          <p14:tracePt t="110549" x="2501900" y="4273550"/>
          <p14:tracePt t="110565" x="2413000" y="4337050"/>
          <p14:tracePt t="110582" x="2343150" y="4406900"/>
          <p14:tracePt t="110598" x="2292350" y="4502150"/>
          <p14:tracePt t="110614" x="2266950" y="4597400"/>
          <p14:tracePt t="110632" x="2235200" y="4737100"/>
          <p14:tracePt t="110648" x="2235200" y="4826000"/>
          <p14:tracePt t="110665" x="2235200" y="4927600"/>
          <p14:tracePt t="110682" x="2247900" y="5035550"/>
          <p14:tracePt t="110697" x="2298700" y="5149850"/>
          <p14:tracePt t="110714" x="2355850" y="5257800"/>
          <p14:tracePt t="110731" x="2406650" y="5372100"/>
          <p14:tracePt t="110748" x="2482850" y="5473700"/>
          <p14:tracePt t="110764" x="2552700" y="5562600"/>
          <p14:tracePt t="110781" x="2628900" y="5651500"/>
          <p14:tracePt t="110799" x="2692400" y="5721350"/>
          <p14:tracePt t="110814" x="2762250" y="5791200"/>
          <p14:tracePt t="110831" x="2901950" y="5892800"/>
          <p14:tracePt t="110848" x="3028950" y="5969000"/>
          <p14:tracePt t="110865" x="3162300" y="6026150"/>
          <p14:tracePt t="110883" x="3308350" y="6089650"/>
          <p14:tracePt t="110898" x="3448050" y="6121400"/>
          <p14:tracePt t="110914" x="3587750" y="6165850"/>
          <p14:tracePt t="110931" x="3708400" y="6184900"/>
          <p14:tracePt t="110948" x="3829050" y="6203950"/>
          <p14:tracePt t="110965" x="3949700" y="6216650"/>
          <p14:tracePt t="110981" x="4076700" y="6235700"/>
          <p14:tracePt t="110998" x="4216400" y="6242050"/>
          <p14:tracePt t="111015" x="4356100" y="6248400"/>
          <p14:tracePt t="111031" x="4508500" y="6248400"/>
          <p14:tracePt t="111034" x="4584700" y="6248400"/>
          <p14:tracePt t="111048" x="4692650" y="6248400"/>
          <p14:tracePt t="111065" x="4756150" y="6248400"/>
          <p14:tracePt t="111081" x="4787900" y="6248400"/>
          <p14:tracePt t="111098" x="4826000" y="6229350"/>
          <p14:tracePt t="111115" x="4857750" y="6197600"/>
          <p14:tracePt t="111131" x="4908550" y="6153150"/>
          <p14:tracePt t="111148" x="4953000" y="6096000"/>
          <p14:tracePt t="111165" x="4991100" y="6019800"/>
          <p14:tracePt t="111181" x="5035550" y="5962650"/>
          <p14:tracePt t="111198" x="5060950" y="5905500"/>
          <p14:tracePt t="111214" x="5099050" y="5854700"/>
          <p14:tracePt t="111231" x="5149850" y="5765800"/>
          <p14:tracePt t="111248" x="5207000" y="5683250"/>
          <p14:tracePt t="111264" x="5270500" y="5594350"/>
          <p14:tracePt t="111281" x="5327650" y="5492750"/>
          <p14:tracePt t="111300" x="5378450" y="5391150"/>
          <p14:tracePt t="111316" x="5422900" y="5270500"/>
          <p14:tracePt t="111333" x="5448300" y="5156200"/>
          <p14:tracePt t="111348" x="5473700" y="5067300"/>
          <p14:tracePt t="111365" x="5480050" y="5003800"/>
          <p14:tracePt t="111381" x="5480050" y="4927600"/>
          <p14:tracePt t="111398" x="5480050" y="4832350"/>
          <p14:tracePt t="111416" x="5480050" y="4679950"/>
          <p14:tracePt t="111432" x="5454650" y="4584700"/>
          <p14:tracePt t="111448" x="5384800" y="4476750"/>
          <p14:tracePt t="111466" x="5302250" y="4375150"/>
          <p14:tracePt t="111481" x="5194300" y="4292600"/>
          <p14:tracePt t="111498" x="5048250" y="4216400"/>
          <p14:tracePt t="111515" x="4889500" y="4152900"/>
          <p14:tracePt t="111531" x="4705350" y="4076700"/>
          <p14:tracePt t="111548" x="4540250" y="4032250"/>
          <p14:tracePt t="111565" x="4343400" y="3994150"/>
          <p14:tracePt t="111582" x="4140200" y="3975100"/>
          <p14:tracePt t="111598" x="3962400" y="3962400"/>
          <p14:tracePt t="111614" x="3765550" y="3962400"/>
          <p14:tracePt t="111631" x="3479800" y="3968750"/>
          <p14:tracePt t="111648" x="3321050" y="4013200"/>
          <p14:tracePt t="111665" x="3187700" y="4064000"/>
          <p14:tracePt t="111682" x="3086100" y="4146550"/>
          <p14:tracePt t="111698" x="3009900" y="4229100"/>
          <p14:tracePt t="111715" x="2952750" y="4337050"/>
          <p14:tracePt t="111732" x="2914650" y="4451350"/>
          <p14:tracePt t="111748" x="2895600" y="4572000"/>
          <p14:tracePt t="111765" x="2895600" y="4673600"/>
          <p14:tracePt t="111782" x="2895600" y="4775200"/>
          <p14:tracePt t="111799" x="2895600" y="4870450"/>
          <p14:tracePt t="111814" x="2940050" y="4978400"/>
          <p14:tracePt t="111816" x="2959100" y="5022850"/>
          <p14:tracePt t="111835" x="3028950" y="5137150"/>
          <p14:tracePt t="111849" x="3111500" y="5264150"/>
          <p14:tracePt t="111866" x="3200400" y="5359400"/>
          <p14:tracePt t="111883" x="3282950" y="5454650"/>
          <p14:tracePt t="111899" x="3365500" y="5511800"/>
          <p14:tracePt t="111915" x="3460750" y="5562600"/>
          <p14:tracePt t="111932" x="3556000" y="5607050"/>
          <p14:tracePt t="111948" x="3676650" y="5632450"/>
          <p14:tracePt t="111965" x="3797300" y="5664200"/>
          <p14:tracePt t="111982" x="3956050" y="5689600"/>
          <p14:tracePt t="111999" x="4083050" y="5702300"/>
          <p14:tracePt t="112001" x="4152900" y="5708650"/>
          <p14:tracePt t="112017" x="4292600" y="5721350"/>
          <p14:tracePt t="112032" x="4483100" y="5721350"/>
          <p14:tracePt t="112049" x="4673600" y="5721350"/>
          <p14:tracePt t="112066" x="4870450" y="5721350"/>
          <p14:tracePt t="112082" x="5048250" y="5721350"/>
          <p14:tracePt t="112100" x="5207000" y="5715000"/>
          <p14:tracePt t="112115" x="5334000" y="5689600"/>
          <p14:tracePt t="112132" x="5467350" y="5676900"/>
          <p14:tracePt t="112149" x="5562600" y="5645150"/>
          <p14:tracePt t="112166" x="5626100" y="5607050"/>
          <p14:tracePt t="112181" x="5645150" y="5568950"/>
          <p14:tracePt t="112198" x="5632450" y="5530850"/>
          <p14:tracePt t="112217" x="5530850" y="5480050"/>
          <p14:tracePt t="112233" x="5492750" y="5473700"/>
          <p14:tracePt t="112250" x="5467350" y="5473700"/>
          <p14:tracePt t="112448" x="5461000" y="5473700"/>
          <p14:tracePt t="112481" x="5454650" y="5473700"/>
          <p14:tracePt t="112601" x="5448300" y="5467350"/>
          <p14:tracePt t="112625" x="5441950" y="5461000"/>
          <p14:tracePt t="112633" x="5435600" y="5454650"/>
          <p14:tracePt t="112641" x="5435600" y="5441950"/>
          <p14:tracePt t="112651" x="5422900" y="5429250"/>
          <p14:tracePt t="112667" x="5410200" y="5410200"/>
          <p14:tracePt t="112684" x="5403850" y="5397500"/>
          <p14:tracePt t="112700" x="5403850" y="5378450"/>
          <p14:tracePt t="112716" x="5397500" y="5359400"/>
          <p14:tracePt t="112734" x="5384800" y="5340350"/>
          <p14:tracePt t="112748" x="5365750" y="5321300"/>
          <p14:tracePt t="112764" x="5327650" y="5283200"/>
          <p14:tracePt t="112781" x="5283200" y="5245100"/>
          <p14:tracePt t="112798" x="5245100" y="5226050"/>
          <p14:tracePt t="112815" x="5232400" y="5213350"/>
          <p14:tracePt t="112832" x="5213350" y="5200650"/>
          <p14:tracePt t="112848" x="5207000" y="5194300"/>
          <p14:tracePt t="112866" x="5200650" y="5187950"/>
          <p14:tracePt t="113185" x="5213350" y="5187950"/>
          <p14:tracePt t="113193" x="5245100" y="5200650"/>
          <p14:tracePt t="113201" x="5264150" y="5207000"/>
          <p14:tracePt t="113217" x="5327650" y="5226050"/>
          <p14:tracePt t="113233" x="5403850" y="5251450"/>
          <p14:tracePt t="113250" x="5461000" y="5264150"/>
          <p14:tracePt t="113266" x="5511800" y="5276850"/>
          <p14:tracePt t="113284" x="5543550" y="5276850"/>
          <p14:tracePt t="113300" x="5581650" y="5295900"/>
          <p14:tracePt t="113317" x="5613400" y="5302250"/>
          <p14:tracePt t="113334" x="5638800" y="5308600"/>
          <p14:tracePt t="113350" x="5676900" y="5314950"/>
          <p14:tracePt t="113368" x="5727700" y="5321300"/>
          <p14:tracePt t="113368" x="5753100" y="5321300"/>
          <p14:tracePt t="113383" x="5772150" y="5327650"/>
          <p14:tracePt t="113401" x="5886450" y="5334000"/>
          <p14:tracePt t="113416" x="5962650" y="5346700"/>
          <p14:tracePt t="113432" x="6032500" y="5346700"/>
          <p14:tracePt t="113449" x="6102350" y="5353050"/>
          <p14:tracePt t="113466" x="6172200" y="5353050"/>
          <p14:tracePt t="113483" x="6235700" y="5353050"/>
          <p14:tracePt t="113500" x="6305550" y="5359400"/>
          <p14:tracePt t="113515" x="6350000" y="5359400"/>
          <p14:tracePt t="113532" x="6369050" y="5359400"/>
          <p14:tracePt t="113549" x="6381750" y="5359400"/>
          <p14:tracePt t="113566" x="6388100" y="5359400"/>
          <p14:tracePt t="113582" x="6394450" y="5359400"/>
          <p14:tracePt t="113598" x="6400800" y="5365750"/>
          <p14:tracePt t="113617" x="6419850" y="5365750"/>
          <p14:tracePt t="113632" x="6451600" y="5372100"/>
          <p14:tracePt t="113648" x="6489700" y="5378450"/>
          <p14:tracePt t="113665" x="6546850" y="5384800"/>
          <p14:tracePt t="113682" x="6597650" y="5384800"/>
          <p14:tracePt t="113698" x="6642100" y="5384800"/>
          <p14:tracePt t="113715" x="6692900" y="5384800"/>
          <p14:tracePt t="113732" x="6737350" y="5384800"/>
          <p14:tracePt t="113748" x="6788150" y="5384800"/>
          <p14:tracePt t="113765" x="6845300" y="5384800"/>
          <p14:tracePt t="113782" x="6889750" y="5384800"/>
          <p14:tracePt t="113799" x="6915150" y="5384800"/>
          <p14:tracePt t="113816" x="6940550" y="5384800"/>
          <p14:tracePt t="113833" x="6946900" y="5384800"/>
          <p14:tracePt t="113849" x="6953250" y="5384800"/>
          <p14:tracePt t="113865" x="6959600" y="5384800"/>
          <p14:tracePt t="113882" x="6965950" y="5384800"/>
          <p14:tracePt t="113900" x="6972300" y="5384800"/>
          <p14:tracePt t="113916" x="6985000" y="5384800"/>
          <p14:tracePt t="113932" x="7016750" y="5384800"/>
          <p14:tracePt t="113949" x="7048500" y="5378450"/>
          <p14:tracePt t="113965" x="7099300" y="5378450"/>
          <p14:tracePt t="113983" x="7162800" y="5378450"/>
          <p14:tracePt t="113999" x="7239000" y="5378450"/>
          <p14:tracePt t="114000" x="7289800" y="5378450"/>
          <p14:tracePt t="114016" x="7391400" y="5378450"/>
          <p14:tracePt t="114032" x="7512050" y="5378450"/>
          <p14:tracePt t="114049" x="7626350" y="5378450"/>
          <p14:tracePt t="114066" x="7766050" y="5378450"/>
          <p14:tracePt t="114084" x="7874000" y="5378450"/>
          <p14:tracePt t="114099" x="7943850" y="5378450"/>
          <p14:tracePt t="114116" x="7975600" y="5378450"/>
          <p14:tracePt t="114132" x="7981950" y="5378450"/>
          <p14:tracePt t="117907" x="7956550" y="5378450"/>
          <p14:tracePt t="117912" x="7937500" y="5384800"/>
          <p14:tracePt t="117919" x="7899400" y="5397500"/>
          <p14:tracePt t="117931" x="7867650" y="5403850"/>
          <p14:tracePt t="117947" x="7829550" y="5410200"/>
          <p14:tracePt t="117964" x="7785100" y="5416550"/>
          <p14:tracePt t="117981" x="7734300" y="5422900"/>
          <p14:tracePt t="117998" x="7677150" y="5435600"/>
          <p14:tracePt t="118014" x="7600950" y="5441950"/>
          <p14:tracePt t="118032" x="7518400" y="5448300"/>
          <p14:tracePt t="118049" x="7486650" y="5454650"/>
          <p14:tracePt t="118066" x="7448550" y="5461000"/>
          <p14:tracePt t="118081" x="7416800" y="5467350"/>
          <p14:tracePt t="118098" x="7385050" y="5467350"/>
          <p14:tracePt t="118115" x="7353300" y="5467350"/>
          <p14:tracePt t="118132" x="7321550" y="5467350"/>
          <p14:tracePt t="118149" x="7270750" y="5473700"/>
          <p14:tracePt t="118166" x="7200900" y="5473700"/>
          <p14:tracePt t="118183" x="7131050" y="5473700"/>
          <p14:tracePt t="118200" x="7048500" y="5473700"/>
          <p14:tracePt t="118217" x="7010400" y="5480050"/>
          <p14:tracePt t="118234" x="6965950" y="5486400"/>
          <p14:tracePt t="118250" x="6915150" y="5486400"/>
          <p14:tracePt t="118266" x="6864350" y="5486400"/>
          <p14:tracePt t="118283" x="6832600" y="5486400"/>
          <p14:tracePt t="118299" x="6807200" y="5486400"/>
          <p14:tracePt t="118316" x="6788150" y="5486400"/>
          <p14:tracePt t="118333" x="6781800" y="5486400"/>
          <p14:tracePt t="118350" x="6769100" y="5486400"/>
        </p14:tracePtLst>
      </p14:laserTraceLst>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D795A-AD78-45A2-82DA-59777AB2FCF7}"/>
              </a:ext>
            </a:extLst>
          </p:cNvPr>
          <p:cNvSpPr>
            <a:spLocks noGrp="1"/>
          </p:cNvSpPr>
          <p:nvPr>
            <p:ph type="title"/>
          </p:nvPr>
        </p:nvSpPr>
        <p:spPr/>
        <p:txBody>
          <a:bodyPr>
            <a:normAutofit/>
          </a:bodyPr>
          <a:lstStyle/>
          <a:p>
            <a:r>
              <a:rPr lang="en-US" sz="4000" dirty="0">
                <a:solidFill>
                  <a:srgbClr val="FF66CC"/>
                </a:solidFill>
                <a:latin typeface="Andalus" panose="02020603050405020304" pitchFamily="18" charset="-78"/>
                <a:cs typeface="Andalus" panose="02020603050405020304" pitchFamily="18" charset="-78"/>
              </a:rPr>
              <a:t>Spina bifida occulta (SBO).</a:t>
            </a:r>
          </a:p>
        </p:txBody>
      </p:sp>
      <p:sp>
        <p:nvSpPr>
          <p:cNvPr id="3" name="Content Placeholder 2">
            <a:extLst>
              <a:ext uri="{FF2B5EF4-FFF2-40B4-BE49-F238E27FC236}">
                <a16:creationId xmlns:a16="http://schemas.microsoft.com/office/drawing/2014/main" id="{10F9A44B-97B0-420C-882C-50C5017C90B6}"/>
              </a:ext>
            </a:extLst>
          </p:cNvPr>
          <p:cNvSpPr>
            <a:spLocks noGrp="1"/>
          </p:cNvSpPr>
          <p:nvPr>
            <p:ph sz="half" idx="1"/>
          </p:nvPr>
        </p:nvSpPr>
        <p:spPr>
          <a:xfrm>
            <a:off x="1119999" y="1825625"/>
            <a:ext cx="9225783" cy="4351338"/>
          </a:xfrm>
        </p:spPr>
        <p:txBody>
          <a:bodyPr/>
          <a:lstStyle/>
          <a:p>
            <a:pPr>
              <a:buFont typeface="Wingdings" panose="05000000000000000000" pitchFamily="2" charset="2"/>
              <a:buChar char="v"/>
            </a:pPr>
            <a:r>
              <a:rPr lang="en-US" dirty="0" smtClean="0">
                <a:latin typeface="Andalus" panose="02020603050405020304" pitchFamily="18" charset="-78"/>
                <a:cs typeface="Andalus" panose="02020603050405020304" pitchFamily="18" charset="-78"/>
              </a:rPr>
              <a:t> found in 5-10 </a:t>
            </a:r>
            <a:r>
              <a:rPr lang="en-US" dirty="0">
                <a:latin typeface="Andalus" panose="02020603050405020304" pitchFamily="18" charset="-78"/>
                <a:cs typeface="Andalus" panose="02020603050405020304" pitchFamily="18" charset="-78"/>
              </a:rPr>
              <a:t>% of population.</a:t>
            </a:r>
          </a:p>
          <a:p>
            <a:pPr>
              <a:buFont typeface="Wingdings" panose="05000000000000000000" pitchFamily="2" charset="2"/>
              <a:buChar char="v"/>
            </a:pPr>
            <a:endParaRPr lang="en-US" dirty="0" smtClean="0">
              <a:latin typeface="Andalus" panose="02020603050405020304" pitchFamily="18" charset="-78"/>
              <a:cs typeface="Andalus" panose="02020603050405020304" pitchFamily="18" charset="-78"/>
            </a:endParaRPr>
          </a:p>
          <a:p>
            <a:pPr>
              <a:buFont typeface="Wingdings" panose="05000000000000000000" pitchFamily="2" charset="2"/>
              <a:buChar char="v"/>
            </a:pPr>
            <a:r>
              <a:rPr lang="en-US" dirty="0" smtClean="0">
                <a:latin typeface="Andalus" panose="02020603050405020304" pitchFamily="18" charset="-78"/>
                <a:cs typeface="Andalus" panose="02020603050405020304" pitchFamily="18" charset="-78"/>
              </a:rPr>
              <a:t> The </a:t>
            </a:r>
            <a:r>
              <a:rPr lang="en-US" dirty="0">
                <a:latin typeface="Andalus" panose="02020603050405020304" pitchFamily="18" charset="-78"/>
                <a:cs typeface="Andalus" panose="02020603050405020304" pitchFamily="18" charset="-78"/>
              </a:rPr>
              <a:t>defect may be palpable, </a:t>
            </a:r>
            <a:r>
              <a:rPr lang="en-US" dirty="0" smtClean="0">
                <a:latin typeface="Andalus" panose="02020603050405020304" pitchFamily="18" charset="-78"/>
                <a:cs typeface="Andalus" panose="02020603050405020304" pitchFamily="18" charset="-78"/>
              </a:rPr>
              <a:t>with cutaneous </a:t>
            </a:r>
            <a:r>
              <a:rPr lang="en-US" dirty="0">
                <a:latin typeface="Andalus" panose="02020603050405020304" pitchFamily="18" charset="-78"/>
                <a:cs typeface="Andalus" panose="02020603050405020304" pitchFamily="18" charset="-78"/>
              </a:rPr>
              <a:t>manifestations.</a:t>
            </a:r>
          </a:p>
          <a:p>
            <a:pPr>
              <a:buFont typeface="Wingdings" panose="05000000000000000000" pitchFamily="2" charset="2"/>
              <a:buChar char="v"/>
            </a:pPr>
            <a:endParaRPr lang="en-US" dirty="0" smtClean="0">
              <a:latin typeface="Andalus" panose="02020603050405020304" pitchFamily="18" charset="-78"/>
              <a:cs typeface="Andalus" panose="02020603050405020304" pitchFamily="18" charset="-78"/>
            </a:endParaRPr>
          </a:p>
          <a:p>
            <a:pPr>
              <a:buFont typeface="Wingdings" panose="05000000000000000000" pitchFamily="2" charset="2"/>
              <a:buChar char="v"/>
            </a:pPr>
            <a:r>
              <a:rPr lang="en-US" dirty="0" smtClean="0">
                <a:latin typeface="Andalus" panose="02020603050405020304" pitchFamily="18" charset="-78"/>
                <a:cs typeface="Andalus" panose="02020603050405020304" pitchFamily="18" charset="-78"/>
              </a:rPr>
              <a:t> Incidental </a:t>
            </a:r>
            <a:r>
              <a:rPr lang="en-US" dirty="0">
                <a:latin typeface="Andalus" panose="02020603050405020304" pitchFamily="18" charset="-78"/>
                <a:cs typeface="Andalus" panose="02020603050405020304" pitchFamily="18" charset="-78"/>
              </a:rPr>
              <a:t>finding.</a:t>
            </a:r>
          </a:p>
          <a:p>
            <a:pPr>
              <a:buFont typeface="Wingdings" panose="05000000000000000000" pitchFamily="2" charset="2"/>
              <a:buChar char="v"/>
            </a:pPr>
            <a:endParaRPr lang="en-US" dirty="0" smtClean="0">
              <a:latin typeface="Andalus" panose="02020603050405020304" pitchFamily="18" charset="-78"/>
              <a:cs typeface="Andalus" panose="02020603050405020304" pitchFamily="18" charset="-78"/>
            </a:endParaRPr>
          </a:p>
          <a:p>
            <a:pPr>
              <a:buFont typeface="Wingdings" panose="05000000000000000000" pitchFamily="2" charset="2"/>
              <a:buChar char="v"/>
            </a:pPr>
            <a:r>
              <a:rPr lang="en-US" dirty="0" smtClean="0">
                <a:latin typeface="Andalus" panose="02020603050405020304" pitchFamily="18" charset="-78"/>
                <a:cs typeface="Andalus" panose="02020603050405020304" pitchFamily="18" charset="-78"/>
              </a:rPr>
              <a:t> Occasionally &gt;&gt; associated </a:t>
            </a:r>
            <a:r>
              <a:rPr lang="en-US" dirty="0">
                <a:latin typeface="Andalus" panose="02020603050405020304" pitchFamily="18" charset="-78"/>
                <a:cs typeface="Andalus" panose="02020603050405020304" pitchFamily="18" charset="-78"/>
              </a:rPr>
              <a:t>with </a:t>
            </a:r>
            <a:r>
              <a:rPr lang="en-US" dirty="0" err="1">
                <a:latin typeface="Andalus" panose="02020603050405020304" pitchFamily="18" charset="-78"/>
                <a:cs typeface="Andalus" panose="02020603050405020304" pitchFamily="18" charset="-78"/>
              </a:rPr>
              <a:t>diastematomyelia</a:t>
            </a:r>
            <a:r>
              <a:rPr lang="en-US" dirty="0">
                <a:latin typeface="Andalus" panose="02020603050405020304" pitchFamily="18" charset="-78"/>
                <a:cs typeface="Andalus" panose="02020603050405020304" pitchFamily="18" charset="-78"/>
              </a:rPr>
              <a:t>, </a:t>
            </a:r>
            <a:endParaRPr lang="en-US" dirty="0" smtClean="0">
              <a:latin typeface="Andalus" panose="02020603050405020304" pitchFamily="18" charset="-78"/>
              <a:cs typeface="Andalus" panose="02020603050405020304" pitchFamily="18" charset="-78"/>
            </a:endParaRPr>
          </a:p>
          <a:p>
            <a:pPr marL="0" indent="0">
              <a:buNone/>
            </a:pPr>
            <a:r>
              <a:rPr lang="en-US" dirty="0">
                <a:latin typeface="Andalus" panose="02020603050405020304" pitchFamily="18" charset="-78"/>
                <a:cs typeface="Andalus" panose="02020603050405020304" pitchFamily="18" charset="-78"/>
              </a:rPr>
              <a:t> </a:t>
            </a:r>
            <a:r>
              <a:rPr lang="en-US" dirty="0" smtClean="0">
                <a:latin typeface="Andalus" panose="02020603050405020304" pitchFamily="18" charset="-78"/>
                <a:cs typeface="Andalus" panose="02020603050405020304" pitchFamily="18" charset="-78"/>
              </a:rPr>
              <a:t>    tethered </a:t>
            </a:r>
            <a:r>
              <a:rPr lang="en-US" dirty="0">
                <a:latin typeface="Andalus" panose="02020603050405020304" pitchFamily="18" charset="-78"/>
                <a:cs typeface="Andalus" panose="02020603050405020304" pitchFamily="18" charset="-78"/>
              </a:rPr>
              <a:t>cord, lipoma, or dermoid tumor.</a:t>
            </a:r>
          </a:p>
        </p:txBody>
      </p:sp>
    </p:spTree>
    <p:extLst>
      <p:ext uri="{BB962C8B-B14F-4D97-AF65-F5344CB8AC3E}">
        <p14:creationId xmlns:p14="http://schemas.microsoft.com/office/powerpoint/2010/main" val="2530972248"/>
      </p:ext>
    </p:extLst>
  </p:cSld>
  <p:clrMapOvr>
    <a:masterClrMapping/>
  </p:clrMapOvr>
  <mc:AlternateContent xmlns:mc="http://schemas.openxmlformats.org/markup-compatibility/2006" xmlns:p14="http://schemas.microsoft.com/office/powerpoint/2010/main">
    <mc:Choice Requires="p14">
      <p:transition spd="slow" p14:dur="2000" advTm="34632"/>
    </mc:Choice>
    <mc:Fallback xmlns="">
      <p:transition spd="slow" advTm="34632"/>
    </mc:Fallback>
  </mc:AlternateContent>
  <p:timing>
    <p:tnLst>
      <p:par>
        <p:cTn id="1" dur="indefinite" restart="never" nodeType="tmRoot"/>
      </p:par>
    </p:tnLst>
  </p:timing>
  <p:extLst mod="1">
    <p:ext uri="{3A86A75C-4F4B-4683-9AE1-C65F6400EC91}">
      <p14:laserTraceLst xmlns:p14="http://schemas.microsoft.com/office/powerpoint/2010/main">
        <p14:tracePtLst>
          <p14:tracePt t="864" x="7620000" y="1422400"/>
          <p14:tracePt t="872" x="7600950" y="1422400"/>
          <p14:tracePt t="880" x="7581900" y="1422400"/>
          <p14:tracePt t="894" x="7550150" y="1435100"/>
          <p14:tracePt t="912" x="7423150" y="1479550"/>
          <p14:tracePt t="928" x="7315200" y="1555750"/>
          <p14:tracePt t="946" x="7219950" y="1625600"/>
          <p14:tracePt t="960" x="7156450" y="1701800"/>
          <p14:tracePt t="978" x="7118350" y="1765300"/>
          <p14:tracePt t="994" x="7112000" y="1803400"/>
          <p14:tracePt t="1012" x="7112000" y="1828800"/>
          <p14:tracePt t="1408" x="7105650" y="1835150"/>
          <p14:tracePt t="1415" x="7073900" y="1841500"/>
          <p14:tracePt t="1428" x="7004050" y="1866900"/>
          <p14:tracePt t="1444" x="6845300" y="1987550"/>
          <p14:tracePt t="1461" x="6826250" y="2146300"/>
          <p14:tracePt t="1477" x="6794500" y="2260600"/>
          <p14:tracePt t="1494" x="6705600" y="2374900"/>
          <p14:tracePt t="1510" x="6616700" y="2432050"/>
          <p14:tracePt t="1529" x="6527800" y="2444750"/>
          <p14:tracePt t="1545" x="6464300" y="2444750"/>
          <p14:tracePt t="1560" x="6419850" y="2425700"/>
          <p14:tracePt t="1576" x="6388100" y="2400300"/>
          <p14:tracePt t="1593" x="6369050" y="2381250"/>
          <p14:tracePt t="1610" x="6273800" y="2330450"/>
          <p14:tracePt t="1627" x="6007100" y="2286000"/>
          <p14:tracePt t="1643" x="5676900" y="2286000"/>
          <p14:tracePt t="1660" x="5410200" y="2241550"/>
          <p14:tracePt t="1677" x="5137150" y="2178050"/>
          <p14:tracePt t="1693" x="4876800" y="2101850"/>
          <p14:tracePt t="1710" x="4737100" y="2057400"/>
          <p14:tracePt t="1726" x="4679950" y="2038350"/>
          <p14:tracePt t="1743" x="4673600" y="2032000"/>
          <p14:tracePt t="2288" x="4654550" y="2032000"/>
          <p14:tracePt t="2296" x="4622800" y="2012950"/>
          <p14:tracePt t="2304" x="4591050" y="2000250"/>
          <p14:tracePt t="2313" x="4540250" y="1981200"/>
          <p14:tracePt t="2329" x="4470400" y="1962150"/>
          <p14:tracePt t="2345" x="4400550" y="1962150"/>
          <p14:tracePt t="2362" x="4178300" y="2025650"/>
          <p14:tracePt t="2378" x="4044950" y="2051050"/>
          <p14:tracePt t="2393" x="3962400" y="2063750"/>
          <p14:tracePt t="2411" x="3848100" y="2076450"/>
          <p14:tracePt t="2428" x="3663950" y="2082800"/>
          <p14:tracePt t="2444" x="3416300" y="2082800"/>
          <p14:tracePt t="2460" x="3124200" y="2082800"/>
          <p14:tracePt t="2477" x="2838450" y="2095500"/>
          <p14:tracePt t="2493" x="2622550" y="2108200"/>
          <p14:tracePt t="2510" x="2374900" y="2152650"/>
          <p14:tracePt t="2528" x="2089150" y="2190750"/>
          <p14:tracePt t="2544" x="1962150" y="2222500"/>
          <p14:tracePt t="2560" x="1866900" y="2260600"/>
          <p14:tracePt t="2577" x="1835150" y="2286000"/>
          <p14:tracePt t="2595" x="1822450" y="2292350"/>
          <p14:tracePt t="2609" x="1816100" y="2298700"/>
          <p14:tracePt t="2626" x="1784350" y="2311400"/>
          <p14:tracePt t="2643" x="1720850" y="2330450"/>
          <p14:tracePt t="2660" x="1638300" y="2349500"/>
          <p14:tracePt t="2677" x="1574800" y="2362200"/>
          <p14:tracePt t="2693" x="1555750" y="2368550"/>
          <p14:tracePt t="4176" x="1543050" y="2368550"/>
          <p14:tracePt t="4184" x="1524000" y="2355850"/>
          <p14:tracePt t="4195" x="1485900" y="2311400"/>
          <p14:tracePt t="4211" x="1422400" y="2241550"/>
          <p14:tracePt t="4227" x="1371600" y="2178050"/>
          <p14:tracePt t="4244" x="1358900" y="2165350"/>
          <p14:tracePt t="4278" x="1352550" y="2165350"/>
          <p14:tracePt t="4432" x="1377950" y="2165350"/>
          <p14:tracePt t="4440" x="1422400" y="2178050"/>
          <p14:tracePt t="4447" x="1473200" y="2184400"/>
          <p14:tracePt t="4460" x="1517650" y="2190750"/>
          <p14:tracePt t="4476" x="1619250" y="2203450"/>
          <p14:tracePt t="4493" x="1714500" y="2209800"/>
          <p14:tracePt t="4510" x="1790700" y="2209800"/>
          <p14:tracePt t="4526" x="1841500" y="2209800"/>
          <p14:tracePt t="4543" x="1873250" y="2203450"/>
          <p14:tracePt t="4560" x="1879600" y="2197100"/>
          <p14:tracePt t="4752" x="1892300" y="2197100"/>
          <p14:tracePt t="4760" x="1898650" y="2197100"/>
          <p14:tracePt t="4767" x="1911350" y="2197100"/>
          <p14:tracePt t="4778" x="1930400" y="2197100"/>
          <p14:tracePt t="4794" x="1987550" y="2197100"/>
          <p14:tracePt t="4810" x="2070100" y="2197100"/>
          <p14:tracePt t="4828" x="2146300" y="2197100"/>
          <p14:tracePt t="4844" x="2216150" y="2184400"/>
          <p14:tracePt t="4860" x="2247900" y="2184400"/>
          <p14:tracePt t="4877" x="2260600" y="2178050"/>
          <p14:tracePt t="4893" x="2266950" y="2178050"/>
          <p14:tracePt t="4926" x="2279650" y="2178050"/>
          <p14:tracePt t="4944" x="2298700" y="2178050"/>
          <p14:tracePt t="4960" x="2362200" y="2190750"/>
          <p14:tracePt t="4977" x="2476500" y="2222500"/>
          <p14:tracePt t="4993" x="2616200" y="2235200"/>
          <p14:tracePt t="5010" x="2787650" y="2260600"/>
          <p14:tracePt t="5026" x="2946400" y="2286000"/>
          <p14:tracePt t="5043" x="3092450" y="2286000"/>
          <p14:tracePt t="5060" x="3168650" y="2286000"/>
          <p14:tracePt t="5077" x="3181350" y="2286000"/>
          <p14:tracePt t="5109" x="3187700" y="2286000"/>
          <p14:tracePt t="5128" x="3194050" y="2279650"/>
          <p14:tracePt t="5145" x="3200400" y="2279650"/>
          <p14:tracePt t="5160" x="3213100" y="2273300"/>
          <p14:tracePt t="5177" x="3225800" y="2266950"/>
          <p14:tracePt t="5193" x="3244850" y="2260600"/>
          <p14:tracePt t="5227" x="3257550" y="2254250"/>
          <p14:tracePt t="5623" x="3225800" y="2260600"/>
          <p14:tracePt t="5631" x="3162300" y="2273300"/>
          <p14:tracePt t="5643" x="3086100" y="2298700"/>
          <p14:tracePt t="5660" x="2901950" y="2349500"/>
          <p14:tracePt t="5676" x="2705100" y="2387600"/>
          <p14:tracePt t="5693" x="2533650" y="2419350"/>
          <p14:tracePt t="5710" x="2387600" y="2438400"/>
          <p14:tracePt t="5726" x="2286000" y="2470150"/>
          <p14:tracePt t="5730" x="2241550" y="2482850"/>
          <p14:tracePt t="5745" x="2165350" y="2514600"/>
          <p14:tracePt t="5760" x="2089150" y="2552700"/>
          <p14:tracePt t="5776" x="2012950" y="2597150"/>
          <p14:tracePt t="5793" x="1968500" y="2628900"/>
          <p14:tracePt t="5810" x="1943100" y="2654300"/>
          <p14:tracePt t="5827" x="1917700" y="2679700"/>
          <p14:tracePt t="5843" x="1905000" y="2698750"/>
          <p14:tracePt t="5860" x="1885950" y="2730500"/>
          <p14:tracePt t="5876" x="1873250" y="2755900"/>
          <p14:tracePt t="5893" x="1866900" y="2774950"/>
          <p14:tracePt t="5910" x="1860550" y="2813050"/>
          <p14:tracePt t="5926" x="1860550" y="2832100"/>
          <p14:tracePt t="5944" x="1860550" y="2857500"/>
          <p14:tracePt t="5960" x="1860550" y="2863850"/>
          <p14:tracePt t="5977" x="1860550" y="2870200"/>
          <p14:tracePt t="6056" x="1860550" y="2876550"/>
          <p14:tracePt t="6088" x="1866900" y="2876550"/>
          <p14:tracePt t="6096" x="1873250" y="2876550"/>
          <p14:tracePt t="6104" x="1879600" y="2876550"/>
          <p14:tracePt t="6113" x="1898650" y="2876550"/>
          <p14:tracePt t="6128" x="1968500" y="2876550"/>
          <p14:tracePt t="6145" x="2057400" y="2863850"/>
          <p14:tracePt t="6161" x="2152650" y="2851150"/>
          <p14:tracePt t="6177" x="2247900" y="2825750"/>
          <p14:tracePt t="6193" x="2324100" y="2794000"/>
          <p14:tracePt t="6209" x="2381250" y="2768600"/>
          <p14:tracePt t="6226" x="2419350" y="2743200"/>
          <p14:tracePt t="6244" x="2438400" y="2724150"/>
          <p14:tracePt t="6262" x="2444750" y="2717800"/>
          <p14:tracePt t="6455" x="2451100" y="2711450"/>
          <p14:tracePt t="6471" x="2457450" y="2711450"/>
          <p14:tracePt t="6479" x="2489200" y="2717800"/>
          <p14:tracePt t="6487" x="2527300" y="2736850"/>
          <p14:tracePt t="6497" x="2571750" y="2755900"/>
          <p14:tracePt t="6510" x="2628900" y="2768600"/>
          <p14:tracePt t="6526" x="2800350" y="2819400"/>
          <p14:tracePt t="6544" x="3092450" y="2882900"/>
          <p14:tracePt t="6560" x="3263900" y="2908300"/>
          <p14:tracePt t="6576" x="3365500" y="2921000"/>
          <p14:tracePt t="6593" x="3422650" y="2921000"/>
          <p14:tracePt t="6610" x="3441700" y="2921000"/>
          <p14:tracePt t="6627" x="3454400" y="2921000"/>
          <p14:tracePt t="6643" x="3460750" y="2914650"/>
          <p14:tracePt t="6680" x="3467100" y="2908300"/>
          <p14:tracePt t="6888" x="3473450" y="2908300"/>
          <p14:tracePt t="6897" x="3492500" y="2901950"/>
          <p14:tracePt t="6904" x="3505200" y="2901950"/>
          <p14:tracePt t="6913" x="3530600" y="2901950"/>
          <p14:tracePt t="6927" x="3549650" y="2901950"/>
          <p14:tracePt t="6944" x="3619500" y="2901950"/>
          <p14:tracePt t="6960" x="3721100" y="2901950"/>
          <p14:tracePt t="6976" x="3854450" y="2901950"/>
          <p14:tracePt t="6993" x="3987800" y="2901950"/>
          <p14:tracePt t="7010" x="4089400" y="2901950"/>
          <p14:tracePt t="7027" x="4165600" y="2889250"/>
          <p14:tracePt t="7043" x="4191000" y="2882900"/>
          <p14:tracePt t="7060" x="4210050" y="2882900"/>
          <p14:tracePt t="7200" x="4216400" y="2882900"/>
          <p14:tracePt t="7263" x="4235450" y="2889250"/>
          <p14:tracePt t="7271" x="4273550" y="2921000"/>
          <p14:tracePt t="7280" x="4330700" y="2959100"/>
          <p14:tracePt t="7293" x="4413250" y="3016250"/>
          <p14:tracePt t="7310" x="4610100" y="3162300"/>
          <p14:tracePt t="7327" x="4965700" y="3365500"/>
          <p14:tracePt t="7345" x="5511800" y="3644900"/>
          <p14:tracePt t="7360" x="5727700" y="3721100"/>
          <p14:tracePt t="7377" x="5943600" y="3778250"/>
          <p14:tracePt t="7393" x="6172200" y="3835400"/>
          <p14:tracePt t="7410" x="6388100" y="3873500"/>
          <p14:tracePt t="7428" x="6591300" y="3879850"/>
          <p14:tracePt t="7443" x="6788150" y="3879850"/>
          <p14:tracePt t="7460" x="6959600" y="3860800"/>
          <p14:tracePt t="7476" x="7099300" y="3803650"/>
          <p14:tracePt t="7493" x="7207250" y="3740150"/>
          <p14:tracePt t="7510" x="7315200" y="3670300"/>
          <p14:tracePt t="7528" x="7486650" y="3549650"/>
          <p14:tracePt t="7544" x="7581900" y="3479800"/>
          <p14:tracePt t="7560" x="7658100" y="3416300"/>
          <p14:tracePt t="7577" x="7708900" y="3333750"/>
          <p14:tracePt t="7593" x="7753350" y="3232150"/>
          <p14:tracePt t="7610" x="7766050" y="3200400"/>
          <p14:tracePt t="7627" x="7778750" y="3136900"/>
          <p14:tracePt t="7644" x="7785100" y="3060700"/>
          <p14:tracePt t="7660" x="7797800" y="2978150"/>
          <p14:tracePt t="7676" x="7797800" y="2940050"/>
          <p14:tracePt t="7693" x="7797800" y="2921000"/>
          <p14:tracePt t="7710" x="7797800" y="2908300"/>
          <p14:tracePt t="7727" x="7791450" y="2901950"/>
          <p14:tracePt t="7751" x="7785100" y="2895600"/>
          <p14:tracePt t="7767" x="7772400" y="2895600"/>
          <p14:tracePt t="7777" x="7759700" y="2889250"/>
          <p14:tracePt t="7793" x="7645400" y="2863850"/>
          <p14:tracePt t="7810" x="7448550" y="2838450"/>
          <p14:tracePt t="7826" x="7188200" y="2800350"/>
          <p14:tracePt t="7845" x="6959600" y="2768600"/>
          <p14:tracePt t="7860" x="6800850" y="2768600"/>
          <p14:tracePt t="7877" x="6673850" y="2768600"/>
          <p14:tracePt t="7893" x="6565900" y="2787650"/>
          <p14:tracePt t="7910" x="6457950" y="2819400"/>
          <p14:tracePt t="7926" x="6337300" y="2857500"/>
          <p14:tracePt t="7928" x="6280150" y="2870200"/>
          <p14:tracePt t="7944" x="6165850" y="2895600"/>
          <p14:tracePt t="7960" x="6089650" y="2914650"/>
          <p14:tracePt t="7976" x="6045200" y="2933700"/>
          <p14:tracePt t="7993" x="6019800" y="2946400"/>
          <p14:tracePt t="8010" x="5994400" y="2952750"/>
          <p14:tracePt t="8026" x="5975350" y="2965450"/>
          <p14:tracePt t="8043" x="5930900" y="2978150"/>
          <p14:tracePt t="8060" x="5873750" y="3003550"/>
          <p14:tracePt t="8077" x="5803900" y="3028950"/>
          <p14:tracePt t="8093" x="5746750" y="3048000"/>
          <p14:tracePt t="8110" x="5683250" y="3067050"/>
          <p14:tracePt t="8126" x="5575300" y="3073400"/>
          <p14:tracePt t="8144" x="5302250" y="3073400"/>
          <p14:tracePt t="8160" x="5022850" y="3073400"/>
          <p14:tracePt t="8176" x="4699000" y="3073400"/>
          <p14:tracePt t="8193" x="4432300" y="3079750"/>
          <p14:tracePt t="8210" x="4235450" y="3105150"/>
          <p14:tracePt t="8226" x="4083050" y="3111500"/>
          <p14:tracePt t="8243" x="3962400" y="3111500"/>
          <p14:tracePt t="8260" x="3848100" y="3124200"/>
          <p14:tracePt t="8276" x="3733800" y="3124200"/>
          <p14:tracePt t="8294" x="3606800" y="3124200"/>
          <p14:tracePt t="8310" x="3505200" y="3124200"/>
          <p14:tracePt t="8326" x="3403600" y="3124200"/>
          <p14:tracePt t="8344" x="3257550" y="3124200"/>
          <p14:tracePt t="8360" x="3149600" y="3124200"/>
          <p14:tracePt t="8377" x="3054350" y="3124200"/>
          <p14:tracePt t="8393" x="2959100" y="3130550"/>
          <p14:tracePt t="8410" x="2882900" y="3130550"/>
          <p14:tracePt t="8426" x="2806700" y="3130550"/>
          <p14:tracePt t="8444" x="2724150" y="3130550"/>
          <p14:tracePt t="8460" x="2660650" y="3130550"/>
          <p14:tracePt t="8476" x="2603500" y="3130550"/>
          <p14:tracePt t="8495" x="2571750" y="3130550"/>
          <p14:tracePt t="8513" x="2546350" y="3130550"/>
          <p14:tracePt t="8528" x="2520950" y="3130550"/>
          <p14:tracePt t="8544" x="2501900" y="3130550"/>
          <p14:tracePt t="8560" x="2476500" y="3130550"/>
          <p14:tracePt t="8576" x="2457450" y="3130550"/>
          <p14:tracePt t="8593" x="2432050" y="3130550"/>
          <p14:tracePt t="8610" x="2419350" y="3130550"/>
          <p14:tracePt t="8626" x="2400300" y="3130550"/>
          <p14:tracePt t="8643" x="2374900" y="3130550"/>
          <p14:tracePt t="8660" x="2355850" y="3136900"/>
          <p14:tracePt t="8676" x="2324100" y="3143250"/>
          <p14:tracePt t="8694" x="2292350" y="3143250"/>
          <p14:tracePt t="8710" x="2254250" y="3149600"/>
          <p14:tracePt t="8727" x="2216150" y="3155950"/>
          <p14:tracePt t="8730" x="2203450" y="3155950"/>
          <p14:tracePt t="8743" x="2190750" y="3155950"/>
          <p14:tracePt t="8760" x="2184400" y="3155950"/>
          <p14:tracePt t="10336" x="2184400" y="3162300"/>
          <p14:tracePt t="10344" x="2197100" y="3168650"/>
          <p14:tracePt t="10352" x="2273300" y="3194050"/>
          <p14:tracePt t="10362" x="2482850" y="3219450"/>
          <p14:tracePt t="10378" x="3492500" y="3371850"/>
          <p14:tracePt t="10393" x="4591050" y="3536950"/>
          <p14:tracePt t="10410" x="4921250" y="3581400"/>
          <p14:tracePt t="10443" x="4927600" y="3594100"/>
          <p14:tracePt t="10460" x="4972050" y="3708400"/>
          <p14:tracePt t="10476" x="5054600" y="3829050"/>
          <p14:tracePt t="10493" x="5175250" y="3924300"/>
          <p14:tracePt t="10510" x="5321300" y="3956050"/>
          <p14:tracePt t="10526" x="5562600" y="3917950"/>
          <p14:tracePt t="10528" x="5765800" y="3816350"/>
          <p14:tracePt t="10544" x="6146800" y="3619500"/>
          <p14:tracePt t="10561" x="6527800" y="3359150"/>
          <p14:tracePt t="10577" x="6927850" y="3079750"/>
          <p14:tracePt t="10593" x="7359650" y="2787650"/>
          <p14:tracePt t="10612" x="7734300" y="2457450"/>
          <p14:tracePt t="10627" x="8058150" y="2108200"/>
          <p14:tracePt t="10643" x="8394700" y="1714500"/>
          <p14:tracePt t="10660" x="8731250" y="1327150"/>
          <p14:tracePt t="10676" x="8934450" y="1060450"/>
          <p14:tracePt t="10693" x="9004300" y="876300"/>
          <p14:tracePt t="10709" x="8997950" y="781050"/>
          <p14:tracePt t="10727" x="8921750" y="698500"/>
          <p14:tracePt t="10744" x="8743950" y="615950"/>
          <p14:tracePt t="10760" x="8591550" y="609600"/>
          <p14:tracePt t="10777" x="8388350" y="628650"/>
          <p14:tracePt t="10793" x="8108950" y="723900"/>
          <p14:tracePt t="10810" x="7772400" y="901700"/>
          <p14:tracePt t="10826" x="7467600" y="1168400"/>
          <p14:tracePt t="10843" x="7213600" y="1530350"/>
          <p14:tracePt t="10860" x="6991350" y="2000250"/>
          <p14:tracePt t="10876" x="6877050" y="2508250"/>
          <p14:tracePt t="10893" x="6851650" y="3028950"/>
          <p14:tracePt t="10909" x="7023100" y="3613150"/>
          <p14:tracePt t="10926" x="7346950" y="4095750"/>
          <p14:tracePt t="10943" x="8045450" y="4552950"/>
          <p14:tracePt t="10960" x="8515350" y="4641850"/>
          <p14:tracePt t="10977" x="8870950" y="4648200"/>
          <p14:tracePt t="10994" x="9061450" y="4603750"/>
          <p14:tracePt t="11010" x="9201150" y="4508500"/>
          <p14:tracePt t="11026" x="9302750" y="4413250"/>
          <p14:tracePt t="11043" x="9378950" y="4349750"/>
          <p14:tracePt t="11059" x="9417050" y="4324350"/>
          <p14:tracePt t="11077" x="9442450" y="4324350"/>
          <p14:tracePt t="11093" x="9480550" y="4324350"/>
          <p14:tracePt t="11110" x="9613900" y="4413250"/>
          <p14:tracePt t="11128" x="9880600" y="4552950"/>
          <p14:tracePt t="11144" x="10502900" y="4800600"/>
          <p14:tracePt t="11162" x="10966450" y="4876800"/>
          <p14:tracePt t="11178" x="11391900" y="4895850"/>
          <p14:tracePt t="11193" x="11791950" y="4832350"/>
          <p14:tracePt t="11210" x="12096750" y="4711700"/>
          <p14:tracePt t="11226" x="12185650" y="4591050"/>
          <p14:tracePt t="11243" x="12185650" y="4470400"/>
          <p14:tracePt t="11260" x="12185650" y="4343400"/>
          <p14:tracePt t="11276" x="12185650" y="4216400"/>
          <p14:tracePt t="11293" x="12185650" y="4083050"/>
          <p14:tracePt t="11310" x="12185650" y="3924300"/>
          <p14:tracePt t="11326" x="12185650" y="3771900"/>
          <p14:tracePt t="11346" x="12185650" y="3575050"/>
          <p14:tracePt t="11361" x="12141200" y="3467100"/>
          <p14:tracePt t="11378" x="12039600" y="3365500"/>
          <p14:tracePt t="11394" x="11823700" y="3302000"/>
          <p14:tracePt t="11410" x="11474450" y="3282950"/>
          <p14:tracePt t="11427" x="11087100" y="3295650"/>
          <p14:tracePt t="11444" x="10699750" y="3435350"/>
          <p14:tracePt t="11460" x="10394950" y="3676650"/>
          <p14:tracePt t="11477" x="10121900" y="3968750"/>
          <p14:tracePt t="11493" x="10039350" y="4248150"/>
          <p14:tracePt t="11511" x="10026650" y="4546600"/>
          <p14:tracePt t="11529" x="10299700" y="4914900"/>
          <p14:tracePt t="11545" x="10636250" y="5035550"/>
          <p14:tracePt t="11560" x="10985500" y="5041900"/>
          <p14:tracePt t="11576" x="11264900" y="4972050"/>
          <p14:tracePt t="11593" x="11480800" y="4775200"/>
          <p14:tracePt t="11610" x="11595100" y="4514850"/>
          <p14:tracePt t="11626" x="11639550" y="4152900"/>
          <p14:tracePt t="11643" x="11595100" y="3810000"/>
          <p14:tracePt t="11661" x="11379200" y="3511550"/>
          <p14:tracePt t="11676" x="11029950" y="3384550"/>
          <p14:tracePt t="11693" x="10712450" y="3384550"/>
          <p14:tracePt t="11710" x="10414000" y="3536950"/>
          <p14:tracePt t="11727" x="10160000" y="3790950"/>
          <p14:tracePt t="11744" x="9956800" y="4229100"/>
          <p14:tracePt t="11760" x="9918700" y="4508500"/>
          <p14:tracePt t="11776" x="9944100" y="4711700"/>
          <p14:tracePt t="11794" x="10033000" y="4800600"/>
          <p14:tracePt t="11810" x="10128250" y="4819650"/>
          <p14:tracePt t="11828" x="10255250" y="4762500"/>
          <p14:tracePt t="11843" x="10433050" y="4578350"/>
          <p14:tracePt t="11860" x="10604500" y="4216400"/>
          <p14:tracePt t="11876" x="10750550" y="3778250"/>
          <p14:tracePt t="11893" x="10807700" y="3302000"/>
          <p14:tracePt t="11912" x="10699750" y="2838450"/>
          <p14:tracePt t="11926" x="10655300" y="2787650"/>
          <p14:tracePt t="11945" x="10267950" y="2781300"/>
          <p14:tracePt t="11960" x="9734550" y="2946400"/>
          <p14:tracePt t="11978" x="9182100" y="3232150"/>
          <p14:tracePt t="11993" x="8794750" y="3594100"/>
          <p14:tracePt t="12010" x="8572500" y="3981450"/>
          <p14:tracePt t="12027" x="8489950" y="4318000"/>
          <p14:tracePt t="12043" x="8496300" y="4552950"/>
          <p14:tracePt t="12060" x="8623300" y="4718050"/>
          <p14:tracePt t="12076" x="8775700" y="4775200"/>
          <p14:tracePt t="12093" x="9029700" y="4749800"/>
          <p14:tracePt t="12110" x="9385300" y="4540250"/>
          <p14:tracePt t="12126" x="9721850" y="4191000"/>
          <p14:tracePt t="12144" x="9982200" y="3536950"/>
          <p14:tracePt t="12160" x="9988550" y="3098800"/>
          <p14:tracePt t="12176" x="9759950" y="2603500"/>
          <p14:tracePt t="12193" x="9347200" y="2235200"/>
          <p14:tracePt t="12210" x="8775700" y="2070100"/>
          <p14:tracePt t="12226" x="8070850" y="2044700"/>
          <p14:tracePt t="12243" x="7251700" y="2101850"/>
          <p14:tracePt t="12260" x="6464300" y="2324100"/>
          <p14:tracePt t="12277" x="5753100" y="2584450"/>
          <p14:tracePt t="12293" x="5016500" y="2927350"/>
          <p14:tracePt t="12310" x="4413250" y="3321050"/>
          <p14:tracePt t="12328" x="3975100" y="3733800"/>
          <p14:tracePt t="12344" x="3587750" y="4286250"/>
          <p14:tracePt t="12361" x="3530600" y="4457700"/>
          <p14:tracePt t="12377" x="3543300" y="4546600"/>
          <p14:tracePt t="12393" x="3613150" y="4578350"/>
          <p14:tracePt t="12409" x="3746500" y="4584700"/>
          <p14:tracePt t="12426" x="3930650" y="4565650"/>
          <p14:tracePt t="12443" x="4095750" y="4495800"/>
          <p14:tracePt t="12459" x="4210050" y="4394200"/>
          <p14:tracePt t="12476" x="4267200" y="4273550"/>
          <p14:tracePt t="12493" x="4279900" y="4133850"/>
          <p14:tracePt t="12510" x="4273550" y="3975100"/>
          <p14:tracePt t="12526" x="4197350" y="3829050"/>
          <p14:tracePt t="12544" x="4032250" y="3657600"/>
          <p14:tracePt t="12560" x="3911600" y="3594100"/>
          <p14:tracePt t="12577" x="3803650" y="3556000"/>
          <p14:tracePt t="12593" x="3714750" y="3511550"/>
          <p14:tracePt t="12610" x="3644900" y="3498850"/>
          <p14:tracePt t="12627" x="3613150" y="3492500"/>
          <p14:tracePt t="12643" x="3587750" y="3486150"/>
          <p14:tracePt t="12661" x="3556000" y="3486150"/>
          <p14:tracePt t="12677" x="3517900" y="3486150"/>
          <p14:tracePt t="12693" x="3505200" y="3486150"/>
          <p14:tracePt t="12709" x="3498850" y="3486150"/>
          <p14:tracePt t="12976" x="3486150" y="3479800"/>
          <p14:tracePt t="12983" x="3460750" y="3467100"/>
          <p14:tracePt t="12993" x="3403600" y="3435350"/>
          <p14:tracePt t="13010" x="3244850" y="3359150"/>
          <p14:tracePt t="13026" x="3048000" y="3276600"/>
          <p14:tracePt t="13043" x="2895600" y="3200400"/>
          <p14:tracePt t="13060" x="2762250" y="3149600"/>
          <p14:tracePt t="13078" x="2667000" y="3111500"/>
          <p14:tracePt t="13093" x="2635250" y="3092450"/>
          <p14:tracePt t="13110" x="2628900" y="3092450"/>
          <p14:tracePt t="13145" x="2622550" y="3092450"/>
          <p14:tracePt t="13160" x="2603500" y="3098800"/>
          <p14:tracePt t="13177" x="2565400" y="3130550"/>
          <p14:tracePt t="13193" x="2501900" y="3194050"/>
          <p14:tracePt t="13210" x="2438400" y="3257550"/>
          <p14:tracePt t="13226" x="2362200" y="3340100"/>
          <p14:tracePt t="13243" x="2298700" y="3422650"/>
          <p14:tracePt t="13260" x="2260600" y="3492500"/>
          <p14:tracePt t="13277" x="2254250" y="3536950"/>
          <p14:tracePt t="13293" x="2254250" y="3568700"/>
          <p14:tracePt t="13310" x="2279650" y="3625850"/>
          <p14:tracePt t="13328" x="2355850" y="3695700"/>
          <p14:tracePt t="13344" x="2495550" y="3771900"/>
          <p14:tracePt t="13361" x="2584450" y="3784600"/>
          <p14:tracePt t="13376" x="2628900" y="3784600"/>
          <p14:tracePt t="13393" x="2654300" y="3778250"/>
          <p14:tracePt t="13410" x="2667000" y="3765550"/>
          <p14:tracePt t="13426" x="2686050" y="3740150"/>
          <p14:tracePt t="13443" x="2698750" y="3708400"/>
          <p14:tracePt t="13460" x="2711450" y="3689350"/>
          <p14:tracePt t="13476" x="2717800" y="3676650"/>
          <p14:tracePt t="13493" x="2717800" y="3663950"/>
          <p14:tracePt t="13510" x="2717800" y="3638550"/>
          <p14:tracePt t="17728" x="2730500" y="3638550"/>
          <p14:tracePt t="17736" x="2736850" y="3638550"/>
          <p14:tracePt t="17746" x="2743200" y="3638550"/>
          <p14:tracePt t="17760" x="2774950" y="3638550"/>
          <p14:tracePt t="17776" x="2870200" y="3638550"/>
          <p14:tracePt t="17793" x="2959100" y="3632200"/>
          <p14:tracePt t="17810" x="3054350" y="3606800"/>
          <p14:tracePt t="17826" x="3175000" y="3568700"/>
          <p14:tracePt t="17844" x="3282950" y="3511550"/>
          <p14:tracePt t="17860" x="3359150" y="3460750"/>
          <p14:tracePt t="17877" x="3403600" y="3429000"/>
          <p14:tracePt t="17893" x="3416300" y="3416300"/>
          <p14:tracePt t="18263" x="3409950" y="3409950"/>
          <p14:tracePt t="18271" x="3397250" y="3409950"/>
          <p14:tracePt t="18279" x="3365500" y="3409950"/>
          <p14:tracePt t="18294" x="3340100" y="3409950"/>
          <p14:tracePt t="18310" x="3232150" y="3429000"/>
          <p14:tracePt t="18327" x="3092450" y="3473450"/>
          <p14:tracePt t="18345" x="2857500" y="3556000"/>
          <p14:tracePt t="18360" x="2647950" y="3657600"/>
          <p14:tracePt t="18376" x="2413000" y="3797300"/>
          <p14:tracePt t="18393" x="2235200" y="3924300"/>
          <p14:tracePt t="18410" x="2114550" y="4051300"/>
          <p14:tracePt t="18427" x="2025650" y="4210050"/>
          <p14:tracePt t="18444" x="1949450" y="4425950"/>
          <p14:tracePt t="18460" x="1905000" y="4635500"/>
          <p14:tracePt t="18478" x="1898650" y="4864100"/>
          <p14:tracePt t="18493" x="1930400" y="5111750"/>
          <p14:tracePt t="18510" x="2012950" y="5302250"/>
          <p14:tracePt t="18529" x="2159000" y="5435600"/>
          <p14:tracePt t="18543" x="2286000" y="5473700"/>
          <p14:tracePt t="18560" x="2387600" y="5480050"/>
          <p14:tracePt t="18576" x="2482850" y="5480050"/>
          <p14:tracePt t="18593" x="2571750" y="5473700"/>
          <p14:tracePt t="18610" x="2654300" y="5441950"/>
          <p14:tracePt t="18628" x="2736850" y="5403850"/>
          <p14:tracePt t="18643" x="2813050" y="5365750"/>
          <p14:tracePt t="18661" x="2870200" y="5321300"/>
          <p14:tracePt t="18677" x="2908300" y="5289550"/>
          <p14:tracePt t="18694" x="2921000" y="5276850"/>
          <p14:tracePt t="18710" x="2927350" y="5270500"/>
          <p14:tracePt t="18727" x="2933700" y="5270500"/>
          <p14:tracePt t="18768" x="2933700" y="5264150"/>
          <p14:tracePt t="18824" x="2940050" y="5257800"/>
          <p14:tracePt t="18856" x="2940050" y="5251450"/>
          <p14:tracePt t="18873" x="2946400" y="5251450"/>
          <p14:tracePt t="18888" x="2946400" y="5245100"/>
          <p14:tracePt t="18904" x="2946400" y="5238750"/>
          <p14:tracePt t="18914" x="2946400" y="5232400"/>
          <p14:tracePt t="18929" x="2959100" y="5219700"/>
          <p14:tracePt t="18944" x="2971800" y="5168900"/>
          <p14:tracePt t="18961" x="2990850" y="5124450"/>
          <p14:tracePt t="18977" x="3009900" y="5035550"/>
          <p14:tracePt t="18994" x="3016250" y="4908550"/>
          <p14:tracePt t="19010" x="3016250" y="4743450"/>
          <p14:tracePt t="19027" x="2965450" y="4597400"/>
          <p14:tracePt t="19044" x="2882900" y="4445000"/>
          <p14:tracePt t="19060" x="2800350" y="4298950"/>
          <p14:tracePt t="19078" x="2736850" y="4210050"/>
          <p14:tracePt t="19094" x="2679700" y="4108450"/>
          <p14:tracePt t="19110" x="2616200" y="4025900"/>
          <p14:tracePt t="19127" x="2578100" y="3994150"/>
          <p14:tracePt t="19143" x="2565400" y="3981450"/>
          <p14:tracePt t="19167" x="2565400" y="3975100"/>
          <p14:tracePt t="19425" x="2578100" y="3975100"/>
          <p14:tracePt t="19432" x="2603500" y="3981450"/>
          <p14:tracePt t="19446" x="2628900" y="3987800"/>
          <p14:tracePt t="19461" x="2705100" y="4019550"/>
          <p14:tracePt t="19478" x="2781300" y="4051300"/>
          <p14:tracePt t="19494" x="2889250" y="4083050"/>
          <p14:tracePt t="19511" x="3009900" y="4121150"/>
          <p14:tracePt t="19528" x="3187700" y="4159250"/>
          <p14:tracePt t="19544" x="3314700" y="4178300"/>
          <p14:tracePt t="19561" x="3460750" y="4197350"/>
          <p14:tracePt t="19577" x="3638550" y="4222750"/>
          <p14:tracePt t="19594" x="3816350" y="4241800"/>
          <p14:tracePt t="19611" x="3994150" y="4254500"/>
          <p14:tracePt t="19627" x="4191000" y="4254500"/>
          <p14:tracePt t="19645" x="4356100" y="4254500"/>
          <p14:tracePt t="19661" x="4489450" y="4248150"/>
          <p14:tracePt t="19678" x="4597400" y="4216400"/>
          <p14:tracePt t="19695" x="4724400" y="4152900"/>
          <p14:tracePt t="19712" x="4838700" y="4083050"/>
          <p14:tracePt t="19713" x="4895850" y="4051300"/>
          <p14:tracePt t="19729" x="4991100" y="3968750"/>
          <p14:tracePt t="19745" x="5048250" y="3905250"/>
          <p14:tracePt t="19761" x="5086350" y="3816350"/>
          <p14:tracePt t="19778" x="5092700" y="3771900"/>
          <p14:tracePt t="19794" x="5092700" y="3740150"/>
          <p14:tracePt t="19811" x="5073650" y="3721100"/>
          <p14:tracePt t="19828" x="5022850" y="3663950"/>
          <p14:tracePt t="19845" x="4902200" y="3581400"/>
          <p14:tracePt t="19861" x="4692650" y="3473450"/>
          <p14:tracePt t="19879" x="4375150" y="3359150"/>
          <p14:tracePt t="19895" x="3943350" y="3232150"/>
          <p14:tracePt t="19912" x="3479800" y="3111500"/>
          <p14:tracePt t="19913" x="3244850" y="3067050"/>
          <p14:tracePt t="19928" x="2895600" y="3003550"/>
          <p14:tracePt t="19944" x="2584450" y="2965450"/>
          <p14:tracePt t="19960" x="2273300" y="2959100"/>
          <p14:tracePt t="19978" x="1955800" y="2959100"/>
          <p14:tracePt t="19994" x="1600200" y="2984500"/>
          <p14:tracePt t="20010" x="1333500" y="3035300"/>
          <p14:tracePt t="20027" x="1098550" y="3130550"/>
          <p14:tracePt t="20044" x="857250" y="3270250"/>
          <p14:tracePt t="20060" x="577850" y="3492500"/>
          <p14:tracePt t="20076" x="292100" y="3765550"/>
          <p14:tracePt t="20093" x="88900" y="4076700"/>
          <p14:tracePt t="20111" x="0" y="4419600"/>
          <p14:tracePt t="20126" x="0" y="4654550"/>
          <p14:tracePt t="20143" x="127000" y="4883150"/>
          <p14:tracePt t="20161" x="355600" y="5003800"/>
          <p14:tracePt t="20178" x="635000" y="5099050"/>
          <p14:tracePt t="20194" x="1016000" y="5162550"/>
          <p14:tracePt t="20210" x="1365250" y="5168900"/>
          <p14:tracePt t="20227" x="1701800" y="5168900"/>
          <p14:tracePt t="20243" x="2044700" y="5118100"/>
          <p14:tracePt t="20260" x="2374900" y="5029200"/>
          <p14:tracePt t="20277" x="2628900" y="4927600"/>
          <p14:tracePt t="20294" x="2825750" y="4832350"/>
          <p14:tracePt t="20310" x="2940050" y="4756150"/>
          <p14:tracePt t="20327" x="2990850" y="4711700"/>
          <p14:tracePt t="20329" x="2990850" y="4705350"/>
          <p14:tracePt t="20345" x="2990850" y="4686300"/>
          <p14:tracePt t="20360" x="2990850" y="4673600"/>
          <p14:tracePt t="20378" x="2990850" y="4654550"/>
          <p14:tracePt t="20394" x="2990850" y="4635500"/>
          <p14:tracePt t="20410" x="2984500" y="4635500"/>
          <p14:tracePt t="20427" x="2984500" y="4629150"/>
          <p14:tracePt t="20460" x="2978150" y="4629150"/>
          <p14:tracePt t="20477" x="2965450" y="4629150"/>
          <p14:tracePt t="20493" x="2959100" y="4629150"/>
          <p14:tracePt t="20783" x="2946400" y="4629150"/>
          <p14:tracePt t="20791" x="2927350" y="4654550"/>
          <p14:tracePt t="20799" x="2914650" y="4686300"/>
          <p14:tracePt t="20810" x="2901950" y="4730750"/>
          <p14:tracePt t="20827" x="2876550" y="4832350"/>
          <p14:tracePt t="20843" x="2863850" y="4940300"/>
          <p14:tracePt t="20860" x="2863850" y="5067300"/>
          <p14:tracePt t="20876" x="2882900" y="5213350"/>
          <p14:tracePt t="20893" x="2940050" y="5346700"/>
          <p14:tracePt t="20910" x="3003550" y="5448300"/>
          <p14:tracePt t="20929" x="3079750" y="5518150"/>
          <p14:tracePt t="20944" x="3111500" y="5537200"/>
          <p14:tracePt t="20960" x="3136900" y="5537200"/>
          <p14:tracePt t="20977" x="3143250" y="5543550"/>
          <p14:tracePt t="21800" x="3149600" y="5549900"/>
          <p14:tracePt t="21808" x="3149600" y="5556250"/>
          <p14:tracePt t="21872" x="3162300" y="5556250"/>
          <p14:tracePt t="21879" x="3200400" y="5537200"/>
          <p14:tracePt t="21888" x="3257550" y="5518150"/>
          <p14:tracePt t="21896" x="3327400" y="5492750"/>
          <p14:tracePt t="21909" x="3397250" y="5454650"/>
          <p14:tracePt t="21927" x="3625850" y="5378450"/>
          <p14:tracePt t="21944" x="4127500" y="5226050"/>
          <p14:tracePt t="21960" x="4362450" y="5143500"/>
          <p14:tracePt t="21976" x="4533900" y="5060950"/>
          <p14:tracePt t="21993" x="4654550" y="5003800"/>
          <p14:tracePt t="22010" x="4762500" y="4921250"/>
          <p14:tracePt t="22027" x="4857750" y="4845050"/>
          <p14:tracePt t="22043" x="4927600" y="4787900"/>
          <p14:tracePt t="22060" x="4972050" y="4743450"/>
          <p14:tracePt t="22077" x="4997450" y="4692650"/>
          <p14:tracePt t="22093" x="5022850" y="4610100"/>
          <p14:tracePt t="22109" x="5029200" y="4540250"/>
          <p14:tracePt t="22126" x="5029200" y="4470400"/>
          <p14:tracePt t="22143" x="5010150" y="4349750"/>
          <p14:tracePt t="22160" x="4984750" y="4235450"/>
          <p14:tracePt t="22176" x="4946650" y="4171950"/>
          <p14:tracePt t="22193" x="4876800" y="4076700"/>
          <p14:tracePt t="22210" x="4794250" y="4000500"/>
          <p14:tracePt t="22226" x="4660900" y="3956050"/>
          <p14:tracePt t="22243" x="4483100" y="3911600"/>
          <p14:tracePt t="22260" x="4279900" y="3886200"/>
          <p14:tracePt t="22277" x="4051300" y="3886200"/>
          <p14:tracePt t="22293" x="3822700" y="3886200"/>
          <p14:tracePt t="22309" x="3613150" y="3886200"/>
          <p14:tracePt t="22327" x="3435350" y="3924300"/>
          <p14:tracePt t="22346" x="3257550" y="4044950"/>
          <p14:tracePt t="22361" x="3187700" y="4184650"/>
          <p14:tracePt t="22379" x="3117850" y="4425950"/>
          <p14:tracePt t="22393" x="3079750" y="4787900"/>
          <p14:tracePt t="22410" x="3073400" y="5137150"/>
          <p14:tracePt t="22427" x="3117850" y="5454650"/>
          <p14:tracePt t="22443" x="3276600" y="5651500"/>
          <p14:tracePt t="22460" x="3390900" y="5734050"/>
          <p14:tracePt t="22477" x="3492500" y="5759450"/>
          <p14:tracePt t="22493" x="3575050" y="5765800"/>
          <p14:tracePt t="22510" x="3638550" y="5765800"/>
          <p14:tracePt t="22528" x="3708400" y="5734050"/>
          <p14:tracePt t="22545" x="3778250" y="5695950"/>
          <p14:tracePt t="22561" x="3829050" y="5651500"/>
          <p14:tracePt t="22577" x="3898900" y="5607050"/>
          <p14:tracePt t="22593" x="3949700" y="5562600"/>
          <p14:tracePt t="22611" x="3994150" y="5518150"/>
          <p14:tracePt t="22627" x="4038600" y="5467350"/>
          <p14:tracePt t="22643" x="4083050" y="5410200"/>
          <p14:tracePt t="22660" x="4102100" y="5372100"/>
          <p14:tracePt t="22676" x="4121150" y="5340350"/>
          <p14:tracePt t="22693" x="4127500" y="5334000"/>
          <p14:tracePt t="22710" x="4133850" y="5321300"/>
          <p14:tracePt t="25088" x="4133850" y="5327650"/>
          <p14:tracePt t="25104" x="4127500" y="5334000"/>
          <p14:tracePt t="25112" x="4127500" y="5340350"/>
          <p14:tracePt t="25120" x="4127500" y="5346700"/>
          <p14:tracePt t="25130" x="4121150" y="5359400"/>
          <p14:tracePt t="25144" x="4114800" y="5365750"/>
          <p14:tracePt t="25160" x="4108450" y="5384800"/>
          <p14:tracePt t="25178" x="4102100" y="5410200"/>
          <p14:tracePt t="25193" x="4089400" y="5435600"/>
          <p14:tracePt t="25209" x="4089400" y="5473700"/>
          <p14:tracePt t="25227" x="4089400" y="5511800"/>
          <p14:tracePt t="25244" x="4089400" y="5543550"/>
          <p14:tracePt t="25260" x="4089400" y="5568950"/>
          <p14:tracePt t="25264" x="4089400" y="5581650"/>
          <p14:tracePt t="25278" x="4095750" y="5600700"/>
          <p14:tracePt t="25293" x="4108450" y="5619750"/>
          <p14:tracePt t="25309" x="4127500" y="5632450"/>
          <p14:tracePt t="25326" x="4146550" y="5638800"/>
          <p14:tracePt t="25345" x="4222750" y="5645150"/>
          <p14:tracePt t="25363" x="4298950" y="5645150"/>
          <p14:tracePt t="25379" x="4387850" y="5632450"/>
          <p14:tracePt t="25394" x="4483100" y="5600700"/>
          <p14:tracePt t="25411" x="4591050" y="5568950"/>
          <p14:tracePt t="25428" x="4711700" y="5524500"/>
          <p14:tracePt t="25445" x="4832350" y="5435600"/>
          <p14:tracePt t="25461" x="4921250" y="5340350"/>
          <p14:tracePt t="25478" x="4978400" y="5232400"/>
          <p14:tracePt t="25493" x="5003800" y="5149850"/>
          <p14:tracePt t="25510" x="5010150" y="5105400"/>
          <p14:tracePt t="25526" x="5010150" y="5092700"/>
          <p14:tracePt t="25543" x="5010150" y="4978400"/>
          <p14:tracePt t="25560" x="4984750" y="4845050"/>
          <p14:tracePt t="25576" x="4927600" y="4756150"/>
          <p14:tracePt t="25593" x="4889500" y="4679950"/>
          <p14:tracePt t="25610" x="4838700" y="4629150"/>
          <p14:tracePt t="25627" x="4800600" y="4591050"/>
          <p14:tracePt t="25643" x="4730750" y="4540250"/>
          <p14:tracePt t="25660" x="4641850" y="4483100"/>
          <p14:tracePt t="25676" x="4521200" y="4432300"/>
          <p14:tracePt t="25694" x="4425950" y="4394200"/>
          <p14:tracePt t="25710" x="4337050" y="4362450"/>
          <p14:tracePt t="25726" x="4222750" y="4330700"/>
          <p14:tracePt t="25743" x="4044950" y="4279900"/>
          <p14:tracePt t="25760" x="3917950" y="4267200"/>
          <p14:tracePt t="25776" x="3765550" y="4267200"/>
          <p14:tracePt t="25793" x="3562350" y="4267200"/>
          <p14:tracePt t="25810" x="3302000" y="4298950"/>
          <p14:tracePt t="25827" x="3048000" y="4387850"/>
          <p14:tracePt t="25844" x="2838450" y="4521200"/>
          <p14:tracePt t="25860" x="2692400" y="4635500"/>
          <p14:tracePt t="25877" x="2616200" y="4718050"/>
          <p14:tracePt t="25893" x="2578100" y="4781550"/>
          <p14:tracePt t="25910" x="2565400" y="4838700"/>
          <p14:tracePt t="25926" x="2565400" y="4889500"/>
          <p14:tracePt t="25943" x="2565400" y="4927600"/>
          <p14:tracePt t="25959" x="2603500" y="4991100"/>
          <p14:tracePt t="25977" x="2628900" y="5010150"/>
          <p14:tracePt t="25993" x="2641600" y="5010150"/>
          <p14:tracePt t="26010" x="2647950" y="5010150"/>
          <p14:tracePt t="26026" x="2654300" y="5016500"/>
          <p14:tracePt t="26043" x="2667000" y="5016500"/>
          <p14:tracePt t="26061" x="2686050" y="5010150"/>
          <p14:tracePt t="26076" x="2692400" y="5010150"/>
          <p14:tracePt t="26093" x="2698750" y="5003800"/>
          <p14:tracePt t="26127" x="2705100" y="5003800"/>
          <p14:tracePt t="26175" x="2705100" y="4997450"/>
          <p14:tracePt t="26303" x="2698750" y="4997450"/>
          <p14:tracePt t="26311" x="2692400" y="4991100"/>
          <p14:tracePt t="26328" x="2686050" y="4991100"/>
          <p14:tracePt t="26351" x="2679700" y="4984750"/>
          <p14:tracePt t="26367" x="2673350" y="4984750"/>
          <p14:tracePt t="26383" x="2667000" y="4984750"/>
          <p14:tracePt t="26399" x="2654300" y="4978400"/>
          <p14:tracePt t="26407" x="2647950" y="4978400"/>
          <p14:tracePt t="26415" x="2628900" y="4978400"/>
          <p14:tracePt t="26427" x="2603500" y="4978400"/>
          <p14:tracePt t="26444" x="2533650" y="4972050"/>
          <p14:tracePt t="26461" x="2470150" y="4972050"/>
          <p14:tracePt t="26476" x="2400300" y="4972050"/>
          <p14:tracePt t="26493" x="2355850" y="4972050"/>
          <p14:tracePt t="26511" x="2311400" y="4972050"/>
          <p14:tracePt t="26527" x="2292350" y="4972050"/>
          <p14:tracePt t="26615" x="2286000" y="4965700"/>
          <p14:tracePt t="26624" x="2286000" y="4959350"/>
          <p14:tracePt t="26631" x="2279650" y="4959350"/>
          <p14:tracePt t="26643" x="2279650" y="4953000"/>
          <p14:tracePt t="26661" x="2273300" y="4946650"/>
          <p14:tracePt t="26678" x="2273300" y="4933950"/>
          <p14:tracePt t="26693" x="2260600" y="4921250"/>
          <p14:tracePt t="26710" x="2254250" y="4908550"/>
          <p14:tracePt t="26727" x="2247900" y="4889500"/>
          <p14:tracePt t="26744" x="2241550" y="4876800"/>
          <p14:tracePt t="27528" x="2241550" y="4864100"/>
          <p14:tracePt t="27536" x="2247900" y="4864100"/>
          <p14:tracePt t="27544" x="2266950" y="4864100"/>
          <p14:tracePt t="27560" x="2324100" y="4857750"/>
          <p14:tracePt t="27576" x="2413000" y="4851400"/>
          <p14:tracePt t="27593" x="2495550" y="4851400"/>
          <p14:tracePt t="27610" x="2603500" y="4851400"/>
          <p14:tracePt t="27626" x="2705100" y="4851400"/>
          <p14:tracePt t="27643" x="2794000" y="4851400"/>
          <p14:tracePt t="27660" x="2857500" y="4851400"/>
          <p14:tracePt t="27677" x="2876550" y="4845050"/>
          <p14:tracePt t="27694" x="2882900" y="4845050"/>
          <p14:tracePt t="27745" x="2889250" y="4845050"/>
          <p14:tracePt t="27776" x="2895600" y="4845050"/>
          <p14:tracePt t="27792" x="2901950" y="4845050"/>
          <p14:tracePt t="27808" x="2908300" y="4845050"/>
          <p14:tracePt t="27815" x="2914650" y="4845050"/>
          <p14:tracePt t="27827" x="2927350" y="4845050"/>
          <p14:tracePt t="27843" x="2965450" y="4845050"/>
          <p14:tracePt t="27860" x="3009900" y="4845050"/>
          <p14:tracePt t="27878" x="3048000" y="4845050"/>
          <p14:tracePt t="27893" x="3092450" y="4845050"/>
          <p14:tracePt t="27910" x="3136900" y="4845050"/>
          <p14:tracePt t="27926" x="3175000" y="4845050"/>
          <p14:tracePt t="27944" x="3219450" y="4845050"/>
          <p14:tracePt t="27961" x="3244850" y="4845050"/>
          <p14:tracePt t="27978" x="3270250" y="4845050"/>
          <p14:tracePt t="27993" x="3314700" y="4845050"/>
          <p14:tracePt t="28010" x="3365500" y="4845050"/>
          <p14:tracePt t="28027" x="3435350" y="4845050"/>
          <p14:tracePt t="28044" x="3511550" y="4845050"/>
          <p14:tracePt t="28060" x="3606800" y="4845050"/>
          <p14:tracePt t="28077" x="3708400" y="4845050"/>
          <p14:tracePt t="28093" x="3810000" y="4845050"/>
          <p14:tracePt t="28110" x="3898900" y="4845050"/>
          <p14:tracePt t="28126" x="3943350" y="4845050"/>
          <p14:tracePt t="28143" x="3949700" y="4845050"/>
          <p14:tracePt t="28552" x="3949700" y="4838700"/>
          <p14:tracePt t="28561" x="3924300" y="4838700"/>
          <p14:tracePt t="28568" x="3886200" y="4838700"/>
          <p14:tracePt t="28577" x="3841750" y="4838700"/>
          <p14:tracePt t="28595" x="3765550" y="4826000"/>
          <p14:tracePt t="28610" x="3663950" y="4813300"/>
          <p14:tracePt t="28628" x="3549650" y="4800600"/>
          <p14:tracePt t="28644" x="3454400" y="4794250"/>
          <p14:tracePt t="28660" x="3371850" y="4794250"/>
          <p14:tracePt t="28679" x="3302000" y="4794250"/>
          <p14:tracePt t="28693" x="3232150" y="4794250"/>
          <p14:tracePt t="28710" x="3155950" y="4794250"/>
          <p14:tracePt t="28729" x="3060700" y="4794250"/>
          <p14:tracePt t="28744" x="2997200" y="4794250"/>
          <p14:tracePt t="28761" x="2946400" y="4794250"/>
          <p14:tracePt t="28777" x="2870200" y="4787900"/>
          <p14:tracePt t="28793" x="2774950" y="4787900"/>
          <p14:tracePt t="28810" x="2692400" y="4787900"/>
          <p14:tracePt t="28827" x="2603500" y="4787900"/>
          <p14:tracePt t="28843" x="2552700" y="4787900"/>
          <p14:tracePt t="28860" x="2489200" y="4800600"/>
          <p14:tracePt t="28876" x="2444750" y="4819650"/>
          <p14:tracePt t="28893" x="2400300" y="4864100"/>
          <p14:tracePt t="28910" x="2374900" y="4921250"/>
          <p14:tracePt t="28926" x="2362200" y="5010150"/>
          <p14:tracePt t="28944" x="2362200" y="5168900"/>
          <p14:tracePt t="28960" x="2400300" y="5264150"/>
          <p14:tracePt t="28976" x="2482850" y="5327650"/>
          <p14:tracePt t="28993" x="2590800" y="5378450"/>
          <p14:tracePt t="29010" x="2724150" y="5403850"/>
          <p14:tracePt t="29027" x="2870200" y="5403850"/>
          <p14:tracePt t="29043" x="2971800" y="5403850"/>
          <p14:tracePt t="29060" x="3073400" y="5403850"/>
          <p14:tracePt t="29076" x="3168650" y="5403850"/>
          <p14:tracePt t="29094" x="3244850" y="5397500"/>
          <p14:tracePt t="29111" x="3321050" y="5372100"/>
          <p14:tracePt t="29127" x="3352800" y="5353050"/>
          <p14:tracePt t="29144" x="3371850" y="5340350"/>
          <p14:tracePt t="29177" x="3378200" y="5334000"/>
          <p14:tracePt t="29199" x="3384550" y="5334000"/>
          <p14:tracePt t="29281" x="3384550" y="5327650"/>
          <p14:tracePt t="29305" x="3384550" y="5321300"/>
          <p14:tracePt t="29313" x="3384550" y="5314950"/>
          <p14:tracePt t="29320" x="3384550" y="5308600"/>
          <p14:tracePt t="29331" x="3384550" y="5295900"/>
          <p14:tracePt t="29344" x="3384550" y="5276850"/>
          <p14:tracePt t="29361" x="3371850" y="5245100"/>
          <p14:tracePt t="29377" x="3346450" y="5207000"/>
          <p14:tracePt t="29394" x="3327400" y="5168900"/>
          <p14:tracePt t="29412" x="3321050" y="5137150"/>
          <p14:tracePt t="29428" x="3308350" y="5105400"/>
          <p14:tracePt t="29443" x="3302000" y="5086350"/>
          <p14:tracePt t="29460" x="3295650" y="5060950"/>
          <p14:tracePt t="29477" x="3295650" y="5029200"/>
          <p14:tracePt t="29493" x="3295650" y="4997450"/>
          <p14:tracePt t="29511" x="3295650" y="4965700"/>
          <p14:tracePt t="29529" x="3295650" y="4895850"/>
          <p14:tracePt t="29545" x="3295650" y="4864100"/>
          <p14:tracePt t="29562" x="3295650" y="4838700"/>
          <p14:tracePt t="29579" x="3295650" y="4832350"/>
          <p14:tracePt t="29595" x="3295650" y="4813300"/>
          <p14:tracePt t="29613" x="3295650" y="4800600"/>
          <p14:tracePt t="29629" x="3295650" y="4794250"/>
          <p14:tracePt t="30528" x="3302000" y="4787900"/>
          <p14:tracePt t="30536" x="3327400" y="4787900"/>
          <p14:tracePt t="30546" x="3365500" y="4787900"/>
          <p14:tracePt t="30561" x="3429000" y="4800600"/>
          <p14:tracePt t="30577" x="3517900" y="4813300"/>
          <p14:tracePt t="30595" x="3638550" y="4826000"/>
          <p14:tracePt t="30610" x="3765550" y="4845050"/>
          <p14:tracePt t="30629" x="3886200" y="4857750"/>
          <p14:tracePt t="30643" x="3994150" y="4883150"/>
          <p14:tracePt t="30661" x="4095750" y="4895850"/>
          <p14:tracePt t="30677" x="4165600" y="4902200"/>
          <p14:tracePt t="30693" x="4203700" y="4902200"/>
          <p14:tracePt t="30710" x="4222750" y="4902200"/>
          <p14:tracePt t="30728" x="4235450" y="4902200"/>
          <p14:tracePt t="30729" x="4241800" y="4902200"/>
          <p14:tracePt t="30745" x="4248150" y="4902200"/>
          <p14:tracePt t="30760" x="4254500" y="4902200"/>
          <p14:tracePt t="30777" x="4267200" y="4902200"/>
          <p14:tracePt t="30793" x="4286250" y="4895850"/>
          <p14:tracePt t="30810" x="4324350" y="4895850"/>
          <p14:tracePt t="30829" x="4406900" y="4895850"/>
          <p14:tracePt t="30844" x="4483100" y="4895850"/>
          <p14:tracePt t="30860" x="4565650" y="4889500"/>
          <p14:tracePt t="30877" x="4654550" y="4876800"/>
          <p14:tracePt t="30893" x="4768850" y="4864100"/>
          <p14:tracePt t="30910" x="4908550" y="4845050"/>
          <p14:tracePt t="30926" x="5035550" y="4845050"/>
          <p14:tracePt t="30943" x="5181600" y="4845050"/>
          <p14:tracePt t="30960" x="5283200" y="4845050"/>
          <p14:tracePt t="30977" x="5384800" y="4845050"/>
          <p14:tracePt t="30994" x="5480050" y="4845050"/>
          <p14:tracePt t="31010" x="5549900" y="4845050"/>
          <p14:tracePt t="31027" x="5575300" y="4845050"/>
          <p14:tracePt t="31044" x="5581650" y="4851400"/>
          <p14:tracePt t="31076" x="5581650" y="4864100"/>
          <p14:tracePt t="31094" x="5568950" y="4895850"/>
          <p14:tracePt t="31110" x="5524500" y="4927600"/>
          <p14:tracePt t="31126" x="5435600" y="4972050"/>
          <p14:tracePt t="31144" x="5245100" y="5048250"/>
          <p14:tracePt t="31160" x="5080000" y="5080000"/>
          <p14:tracePt t="31177" x="4889500" y="5111750"/>
          <p14:tracePt t="31193" x="4641850" y="5143500"/>
          <p14:tracePt t="31210" x="4406900" y="5162550"/>
          <p14:tracePt t="31226" x="4178300" y="5168900"/>
          <p14:tracePt t="31243" x="3943350" y="5175250"/>
          <p14:tracePt t="31260" x="3759200" y="5175250"/>
          <p14:tracePt t="31277" x="3581400" y="5175250"/>
          <p14:tracePt t="31293" x="3409950" y="5175250"/>
          <p14:tracePt t="31310" x="3263900" y="5175250"/>
          <p14:tracePt t="31327" x="3111500" y="5175250"/>
          <p14:tracePt t="31344" x="2921000" y="5175250"/>
          <p14:tracePt t="31360" x="2819400" y="5175250"/>
          <p14:tracePt t="31377" x="2730500" y="5175250"/>
          <p14:tracePt t="31394" x="2679700" y="5175250"/>
          <p14:tracePt t="31410" x="2654300" y="5175250"/>
          <p14:tracePt t="31427" x="2641600" y="5175250"/>
          <p14:tracePt t="31519" x="2635250" y="5175250"/>
          <p14:tracePt t="31776" x="2628900" y="5175250"/>
          <p14:tracePt t="32488" x="2622550" y="5181600"/>
          <p14:tracePt t="32495" x="2616200" y="5194300"/>
          <p14:tracePt t="32504" x="2616200" y="5200650"/>
          <p14:tracePt t="32512" x="2616200" y="5213350"/>
          <p14:tracePt t="32530" x="2616200" y="5219700"/>
          <p14:tracePt t="32545" x="2616200" y="5232400"/>
          <p14:tracePt t="32578" x="2616200" y="5238750"/>
          <p14:tracePt t="32593" x="2616200" y="5245100"/>
          <p14:tracePt t="32610" x="2616200" y="5251450"/>
          <p14:tracePt t="32656" x="2616200" y="5257800"/>
          <p14:tracePt t="32696" x="2616200" y="5264150"/>
          <p14:tracePt t="32728" x="2622550" y="5270500"/>
          <p14:tracePt t="32760" x="2628900" y="5276850"/>
          <p14:tracePt t="32784" x="2635250" y="5276850"/>
          <p14:tracePt t="32840" x="2641600" y="5276850"/>
          <p14:tracePt t="32871" x="2647950" y="5276850"/>
          <p14:tracePt t="32880" x="2654300" y="5276850"/>
          <p14:tracePt t="32888" x="2667000" y="5276850"/>
          <p14:tracePt t="32896" x="2673350" y="5276850"/>
          <p14:tracePt t="32910" x="2692400" y="5276850"/>
          <p14:tracePt t="32927" x="2724150" y="5276850"/>
          <p14:tracePt t="32944" x="2781300" y="5276850"/>
          <p14:tracePt t="32960" x="2832100" y="5276850"/>
          <p14:tracePt t="32976" x="2908300" y="5276850"/>
          <p14:tracePt t="32994" x="2997200" y="5276850"/>
          <p14:tracePt t="33011" x="3079750" y="5276850"/>
          <p14:tracePt t="33027" x="3168650" y="5276850"/>
          <p14:tracePt t="33043" x="3244850" y="5276850"/>
          <p14:tracePt t="33060" x="3314700" y="5283200"/>
          <p14:tracePt t="33077" x="3359150" y="5283200"/>
          <p14:tracePt t="33093" x="3378200" y="5289550"/>
          <p14:tracePt t="33110" x="3390900" y="5289550"/>
          <p14:tracePt t="33144" x="3397250" y="5289550"/>
          <p14:tracePt t="33160" x="3409950" y="5289550"/>
          <p14:tracePt t="33176" x="3435350" y="5302250"/>
          <p14:tracePt t="33193" x="3498850" y="5327650"/>
          <p14:tracePt t="33210" x="3587750" y="5353050"/>
          <p14:tracePt t="33227" x="3689350" y="5372100"/>
          <p14:tracePt t="33243" x="3822700" y="5397500"/>
          <p14:tracePt t="33260" x="3949700" y="5410200"/>
          <p14:tracePt t="33277" x="4076700" y="5410200"/>
          <p14:tracePt t="33293" x="4203700" y="5410200"/>
          <p14:tracePt t="33309" x="4292600" y="5403850"/>
          <p14:tracePt t="33329" x="4349750" y="5384800"/>
          <p14:tracePt t="33360" x="4356100" y="5378450"/>
        </p14:tracePtLst>
      </p14:laserTraceLst>
    </p:ext>
  </p:extLs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B216F4-0889-4AF3-A347-0C6C2AA61459}"/>
              </a:ext>
            </a:extLst>
          </p:cNvPr>
          <p:cNvSpPr>
            <a:spLocks noGrp="1"/>
          </p:cNvSpPr>
          <p:nvPr>
            <p:ph type="title"/>
          </p:nvPr>
        </p:nvSpPr>
        <p:spPr/>
        <p:txBody>
          <a:bodyPr>
            <a:normAutofit/>
          </a:bodyPr>
          <a:lstStyle/>
          <a:p>
            <a:r>
              <a:rPr lang="en-US" sz="4000" dirty="0">
                <a:solidFill>
                  <a:srgbClr val="FF66CC"/>
                </a:solidFill>
                <a:latin typeface="Andalus" panose="02020603050405020304" pitchFamily="18" charset="-78"/>
                <a:cs typeface="Andalus" panose="02020603050405020304" pitchFamily="18" charset="-78"/>
              </a:rPr>
              <a:t>Myelomeningocele (MM)</a:t>
            </a:r>
          </a:p>
        </p:txBody>
      </p:sp>
      <p:sp>
        <p:nvSpPr>
          <p:cNvPr id="3" name="Content Placeholder 2">
            <a:extLst>
              <a:ext uri="{FF2B5EF4-FFF2-40B4-BE49-F238E27FC236}">
                <a16:creationId xmlns:a16="http://schemas.microsoft.com/office/drawing/2014/main" id="{61C18EA9-7035-4389-B9C8-08EB8793A2D8}"/>
              </a:ext>
            </a:extLst>
          </p:cNvPr>
          <p:cNvSpPr>
            <a:spLocks noGrp="1"/>
          </p:cNvSpPr>
          <p:nvPr>
            <p:ph sz="half" idx="1"/>
          </p:nvPr>
        </p:nvSpPr>
        <p:spPr>
          <a:xfrm>
            <a:off x="838199" y="1917110"/>
            <a:ext cx="5945777" cy="4351338"/>
          </a:xfrm>
        </p:spPr>
        <p:txBody>
          <a:bodyPr/>
          <a:lstStyle/>
          <a:p>
            <a:pPr>
              <a:buFont typeface="Wingdings" panose="05000000000000000000" pitchFamily="2" charset="2"/>
              <a:buChar char="Ø"/>
            </a:pPr>
            <a:r>
              <a:rPr lang="en-US" dirty="0" smtClean="0">
                <a:latin typeface="Andalus" panose="02020603050405020304" pitchFamily="18" charset="-78"/>
                <a:cs typeface="Andalus" panose="02020603050405020304" pitchFamily="18" charset="-78"/>
              </a:rPr>
              <a:t> Incidence &gt;&gt; is </a:t>
            </a:r>
            <a:r>
              <a:rPr lang="en-US" dirty="0">
                <a:latin typeface="Andalus" panose="02020603050405020304" pitchFamily="18" charset="-78"/>
                <a:cs typeface="Andalus" panose="02020603050405020304" pitchFamily="18" charset="-78"/>
              </a:rPr>
              <a:t>1–2/1000 live births </a:t>
            </a:r>
            <a:r>
              <a:rPr lang="en-US" dirty="0" smtClean="0">
                <a:latin typeface="Andalus" panose="02020603050405020304" pitchFamily="18" charset="-78"/>
                <a:cs typeface="Andalus" panose="02020603050405020304" pitchFamily="18" charset="-78"/>
              </a:rPr>
              <a:t> </a:t>
            </a:r>
          </a:p>
          <a:p>
            <a:pPr marL="0" indent="0">
              <a:buNone/>
            </a:pPr>
            <a:r>
              <a:rPr lang="en-US" dirty="0" smtClean="0">
                <a:latin typeface="Andalus" panose="02020603050405020304" pitchFamily="18" charset="-78"/>
                <a:cs typeface="Andalus" panose="02020603050405020304" pitchFamily="18" charset="-78"/>
              </a:rPr>
              <a:t>    (</a:t>
            </a:r>
            <a:r>
              <a:rPr lang="en-US" dirty="0">
                <a:latin typeface="Andalus" panose="02020603050405020304" pitchFamily="18" charset="-78"/>
                <a:cs typeface="Andalus" panose="02020603050405020304" pitchFamily="18" charset="-78"/>
              </a:rPr>
              <a:t>0.1– 0.2</a:t>
            </a:r>
            <a:r>
              <a:rPr lang="en-US" dirty="0" smtClean="0">
                <a:latin typeface="Andalus" panose="02020603050405020304" pitchFamily="18" charset="-78"/>
                <a:cs typeface="Andalus" panose="02020603050405020304" pitchFamily="18" charset="-78"/>
              </a:rPr>
              <a:t>%).</a:t>
            </a:r>
          </a:p>
          <a:p>
            <a:pPr marL="0" indent="0">
              <a:buNone/>
            </a:pPr>
            <a:endParaRPr lang="en-US" dirty="0">
              <a:latin typeface="Andalus" panose="02020603050405020304" pitchFamily="18" charset="-78"/>
              <a:cs typeface="Andalus" panose="02020603050405020304" pitchFamily="18" charset="-78"/>
            </a:endParaRPr>
          </a:p>
          <a:p>
            <a:pPr>
              <a:buFont typeface="Wingdings" panose="05000000000000000000" pitchFamily="2" charset="2"/>
              <a:buChar char="Ø"/>
            </a:pPr>
            <a:r>
              <a:rPr lang="en-US" dirty="0" smtClean="0">
                <a:latin typeface="Andalus" panose="02020603050405020304" pitchFamily="18" charset="-78"/>
                <a:cs typeface="Andalus" panose="02020603050405020304" pitchFamily="18" charset="-78"/>
              </a:rPr>
              <a:t> Risk factors :</a:t>
            </a:r>
          </a:p>
          <a:p>
            <a:r>
              <a:rPr lang="en-US" dirty="0" smtClean="0">
                <a:latin typeface="Andalus" panose="02020603050405020304" pitchFamily="18" charset="-78"/>
                <a:cs typeface="Andalus" panose="02020603050405020304" pitchFamily="18" charset="-78"/>
              </a:rPr>
              <a:t>previous </a:t>
            </a:r>
            <a:r>
              <a:rPr lang="en-US" dirty="0">
                <a:latin typeface="Andalus" panose="02020603050405020304" pitchFamily="18" charset="-78"/>
                <a:cs typeface="Andalus" panose="02020603050405020304" pitchFamily="18" charset="-78"/>
              </a:rPr>
              <a:t>birth with MM </a:t>
            </a:r>
            <a:endParaRPr lang="en-US" dirty="0" smtClean="0">
              <a:latin typeface="Andalus" panose="02020603050405020304" pitchFamily="18" charset="-78"/>
              <a:cs typeface="Andalus" panose="02020603050405020304" pitchFamily="18" charset="-78"/>
            </a:endParaRPr>
          </a:p>
          <a:p>
            <a:r>
              <a:rPr lang="en-US" dirty="0" smtClean="0">
                <a:latin typeface="Andalus" panose="02020603050405020304" pitchFamily="18" charset="-78"/>
                <a:cs typeface="Andalus" panose="02020603050405020304" pitchFamily="18" charset="-78"/>
              </a:rPr>
              <a:t>family history</a:t>
            </a:r>
          </a:p>
          <a:p>
            <a:r>
              <a:rPr lang="en-GB" dirty="0" smtClean="0">
                <a:latin typeface="Andalus" panose="02020603050405020304" pitchFamily="18" charset="-78"/>
                <a:cs typeface="Andalus" panose="02020603050405020304" pitchFamily="18" charset="-78"/>
              </a:rPr>
              <a:t>Folic acid deficiency</a:t>
            </a:r>
          </a:p>
          <a:p>
            <a:r>
              <a:rPr lang="en-US" dirty="0">
                <a:latin typeface="Andalus" panose="02020603050405020304" pitchFamily="18" charset="-78"/>
                <a:cs typeface="Andalus" panose="02020603050405020304" pitchFamily="18" charset="-78"/>
              </a:rPr>
              <a:t>Maternal H. pylori infection</a:t>
            </a:r>
          </a:p>
        </p:txBody>
      </p:sp>
      <p:pic>
        <p:nvPicPr>
          <p:cNvPr id="5" name="Picture 2" descr="Myelomeningocele birth defect - Stock Image - C018/0403 - Science ...">
            <a:extLst>
              <a:ext uri="{FF2B5EF4-FFF2-40B4-BE49-F238E27FC236}">
                <a16:creationId xmlns:a16="http://schemas.microsoft.com/office/drawing/2014/main" id="{DB5F0449-B2CB-474F-AAFD-73440ECBEBF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506789" y="1917110"/>
            <a:ext cx="4310742" cy="3452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7262172"/>
      </p:ext>
    </p:extLst>
  </p:cSld>
  <p:clrMapOvr>
    <a:masterClrMapping/>
  </p:clrMapOvr>
  <mc:AlternateContent xmlns:mc="http://schemas.openxmlformats.org/markup-compatibility/2006" xmlns:p14="http://schemas.microsoft.com/office/powerpoint/2010/main">
    <mc:Choice Requires="p14">
      <p:transition spd="slow" p14:dur="2000" advTm="60457"/>
    </mc:Choice>
    <mc:Fallback xmlns="">
      <p:transition spd="slow" advTm="60457"/>
    </mc:Fallback>
  </mc:AlternateContent>
  <p:timing>
    <p:tnLst>
      <p:par>
        <p:cTn id="1" dur="indefinite" restart="never" nodeType="tmRoot"/>
      </p:par>
    </p:tnLst>
  </p:timing>
  <p:extLst mod="1">
    <p:ext uri="{3A86A75C-4F4B-4683-9AE1-C65F6400EC91}">
      <p14:laserTraceLst xmlns:p14="http://schemas.microsoft.com/office/powerpoint/2010/main">
        <p14:tracePtLst>
          <p14:tracePt t="1153" x="4362450" y="5378450"/>
          <p14:tracePt t="1160" x="4445000" y="5416550"/>
          <p14:tracePt t="1168" x="4552950" y="5467350"/>
          <p14:tracePt t="1179" x="4686300" y="5518150"/>
          <p14:tracePt t="1196" x="4940300" y="5619750"/>
          <p14:tracePt t="1211" x="5194300" y="5791200"/>
          <p14:tracePt t="1228" x="5492750" y="6007100"/>
          <p14:tracePt t="1244" x="5848350" y="6203950"/>
          <p14:tracePt t="1261" x="6311900" y="6337300"/>
          <p14:tracePt t="1278" x="6921500" y="6445250"/>
          <p14:tracePt t="1295" x="7581900" y="6483350"/>
          <p14:tracePt t="1312" x="8572500" y="6426200"/>
          <p14:tracePt t="1328" x="9188450" y="6343650"/>
          <p14:tracePt t="1345" x="9639300" y="6280150"/>
          <p14:tracePt t="1362" x="10020300" y="6223000"/>
          <p14:tracePt t="1379" x="10363200" y="6146800"/>
          <p14:tracePt t="1395" x="10553700" y="6057900"/>
          <p14:tracePt t="1412" x="10693400" y="5962650"/>
          <p14:tracePt t="1429" x="10769600" y="5873750"/>
          <p14:tracePt t="1446" x="10801350" y="5778500"/>
          <p14:tracePt t="1461" x="10807700" y="5759450"/>
          <p14:tracePt t="1478" x="10814050" y="5740400"/>
          <p14:tracePt t="1494" x="10833100" y="5664200"/>
          <p14:tracePt t="1511" x="10896600" y="5480050"/>
          <p14:tracePt t="1528" x="10941050" y="5378450"/>
          <p14:tracePt t="1544" x="11004550" y="5257800"/>
          <p14:tracePt t="1562" x="11074400" y="5099050"/>
          <p14:tracePt t="1578" x="11150600" y="4889500"/>
          <p14:tracePt t="1596" x="11195050" y="4705350"/>
          <p14:tracePt t="1611" x="11258550" y="4438650"/>
          <p14:tracePt t="1628" x="11296650" y="4254500"/>
          <p14:tracePt t="1645" x="11303000" y="4051300"/>
          <p14:tracePt t="1661" x="11303000" y="3905250"/>
          <p14:tracePt t="1678" x="11264900" y="3778250"/>
          <p14:tracePt t="1694" x="11207750" y="3663950"/>
          <p14:tracePt t="1711" x="11093450" y="3524250"/>
          <p14:tracePt t="1728" x="11029950" y="3473450"/>
          <p14:tracePt t="1744" x="11004550" y="3454400"/>
          <p14:tracePt t="1761" x="10966450" y="3441700"/>
          <p14:tracePt t="1778" x="10928350" y="3422650"/>
          <p14:tracePt t="1794" x="10877550" y="3397250"/>
          <p14:tracePt t="1811" x="10820400" y="3378200"/>
          <p14:tracePt t="1828" x="10712450" y="3346450"/>
          <p14:tracePt t="1845" x="10598150" y="3308350"/>
          <p14:tracePt t="1861" x="10490200" y="3270250"/>
          <p14:tracePt t="1878" x="10433050" y="3238500"/>
          <p14:tracePt t="1894" x="10414000" y="3232150"/>
          <p14:tracePt t="1911" x="10401300" y="3225800"/>
          <p14:tracePt t="1959" x="10394950" y="3225800"/>
          <p14:tracePt t="1968" x="10388600" y="3225800"/>
          <p14:tracePt t="1978" x="10369550" y="3225800"/>
          <p14:tracePt t="1994" x="10344150" y="3225800"/>
          <p14:tracePt t="2011" x="10306050" y="3225800"/>
          <p14:tracePt t="2029" x="10274300" y="3225800"/>
          <p14:tracePt t="2045" x="10210800" y="3213100"/>
          <p14:tracePt t="2061" x="10102850" y="3175000"/>
          <p14:tracePt t="2078" x="9988550" y="3149600"/>
          <p14:tracePt t="2095" x="9893300" y="3117850"/>
          <p14:tracePt t="2112" x="9759950" y="3086100"/>
          <p14:tracePt t="2128" x="9677400" y="3060700"/>
          <p14:tracePt t="2145" x="9607550" y="3054350"/>
          <p14:tracePt t="2161" x="9569450" y="3048000"/>
          <p14:tracePt t="2178" x="9531350" y="3048000"/>
          <p14:tracePt t="2195" x="9493250" y="3048000"/>
          <p14:tracePt t="2212" x="9442450" y="3060700"/>
          <p14:tracePt t="2229" x="9378950" y="3092450"/>
          <p14:tracePt t="2246" x="9315450" y="3117850"/>
          <p14:tracePt t="2262" x="9239250" y="3136900"/>
          <p14:tracePt t="2279" x="9175750" y="3175000"/>
          <p14:tracePt t="2280" x="9137650" y="3200400"/>
          <p14:tracePt t="2296" x="9067800" y="3238500"/>
          <p14:tracePt t="2312" x="8991600" y="3282950"/>
          <p14:tracePt t="2329" x="8934450" y="3321050"/>
          <p14:tracePt t="2345" x="8877300" y="3378200"/>
          <p14:tracePt t="2362" x="8826500" y="3448050"/>
          <p14:tracePt t="2379" x="8807450" y="3505200"/>
          <p14:tracePt t="2396" x="8794750" y="3549650"/>
          <p14:tracePt t="2412" x="8794750" y="3581400"/>
          <p14:tracePt t="2428" x="8794750" y="3619500"/>
          <p14:tracePt t="2445" x="8794750" y="3670300"/>
          <p14:tracePt t="2463" x="8813800" y="3708400"/>
          <p14:tracePt t="2478" x="8839200" y="3746500"/>
          <p14:tracePt t="2494" x="8864600" y="3771900"/>
          <p14:tracePt t="2511" x="8915400" y="3797300"/>
          <p14:tracePt t="2528" x="8985250" y="3841750"/>
          <p14:tracePt t="2544" x="9017000" y="3860800"/>
          <p14:tracePt t="2561" x="9048750" y="3873500"/>
          <p14:tracePt t="2577" x="9086850" y="3892550"/>
          <p14:tracePt t="2595" x="9124950" y="3898900"/>
          <p14:tracePt t="2612" x="9163050" y="3911600"/>
          <p14:tracePt t="2628" x="9194800" y="3911600"/>
          <p14:tracePt t="2645" x="9226550" y="3911600"/>
          <p14:tracePt t="2662" x="9258300" y="3911600"/>
          <p14:tracePt t="2678" x="9309100" y="3911600"/>
          <p14:tracePt t="2696" x="9448800" y="3911600"/>
          <p14:tracePt t="2712" x="9544050" y="3905250"/>
          <p14:tracePt t="2729" x="9645650" y="3879850"/>
          <p14:tracePt t="2745" x="9747250" y="3848100"/>
          <p14:tracePt t="2761" x="9836150" y="3822700"/>
          <p14:tracePt t="2779" x="9931400" y="3790950"/>
          <p14:tracePt t="2795" x="10020300" y="3771900"/>
          <p14:tracePt t="2813" x="10109200" y="3746500"/>
          <p14:tracePt t="2829" x="10191750" y="3721100"/>
          <p14:tracePt t="2844" x="10280650" y="3695700"/>
          <p14:tracePt t="2861" x="10401300" y="3676650"/>
          <p14:tracePt t="2878" x="10547350" y="3657600"/>
          <p14:tracePt t="2895" x="10687050" y="3625850"/>
          <p14:tracePt t="2913" x="10871200" y="3556000"/>
          <p14:tracePt t="2928" x="10991850" y="3498850"/>
          <p14:tracePt t="2945" x="11131550" y="3460750"/>
          <p14:tracePt t="2961" x="11264900" y="3429000"/>
          <p14:tracePt t="2978" x="11430000" y="3403600"/>
          <p14:tracePt t="2995" x="11569700" y="3359150"/>
          <p14:tracePt t="3011" x="11626850" y="3333750"/>
          <p14:tracePt t="3028" x="11639550" y="3321050"/>
          <p14:tracePt t="3044" x="11639550" y="3308350"/>
          <p14:tracePt t="3064" x="11639550" y="3289300"/>
          <p14:tracePt t="3078" x="11639550" y="3276600"/>
          <p14:tracePt t="3094" x="11639550" y="3257550"/>
          <p14:tracePt t="3113" x="11576050" y="3168650"/>
          <p14:tracePt t="3127" x="11468100" y="3092450"/>
          <p14:tracePt t="3145" x="11296650" y="3009900"/>
          <p14:tracePt t="3162" x="11023600" y="2895600"/>
          <p14:tracePt t="3178" x="10744200" y="2813050"/>
          <p14:tracePt t="3195" x="10509250" y="2755900"/>
          <p14:tracePt t="3212" x="10331450" y="2730500"/>
          <p14:tracePt t="3228" x="10217150" y="2724150"/>
          <p14:tracePt t="3246" x="10140950" y="2730500"/>
          <p14:tracePt t="3261" x="10090150" y="2762250"/>
          <p14:tracePt t="3278" x="10071100" y="2787650"/>
          <p14:tracePt t="3294" x="10039350" y="2825750"/>
          <p14:tracePt t="3312" x="10001250" y="2901950"/>
          <p14:tracePt t="3328" x="9982200" y="2965450"/>
          <p14:tracePt t="3345" x="9969500" y="3041650"/>
          <p14:tracePt t="3361" x="9950450" y="3111500"/>
          <p14:tracePt t="3378" x="9925050" y="3175000"/>
          <p14:tracePt t="3395" x="9918700" y="3225800"/>
          <p14:tracePt t="3411" x="9912350" y="3238500"/>
          <p14:tracePt t="3428" x="9912350" y="3244850"/>
          <p14:tracePt t="3649" x="9918700" y="3244850"/>
          <p14:tracePt t="3656" x="9925050" y="3244850"/>
          <p14:tracePt t="3665" x="9931400" y="3232150"/>
          <p14:tracePt t="3681" x="9931400" y="3200400"/>
          <p14:tracePt t="3697" x="9931400" y="3168650"/>
          <p14:tracePt t="3711" x="9918700" y="3130550"/>
          <p14:tracePt t="3728" x="9893300" y="3105150"/>
          <p14:tracePt t="3744" x="9848850" y="3073400"/>
          <p14:tracePt t="3761" x="9810750" y="3060700"/>
          <p14:tracePt t="3778" x="9753600" y="3041650"/>
          <p14:tracePt t="3795" x="9702800" y="3035300"/>
          <p14:tracePt t="3811" x="9658350" y="3035300"/>
          <p14:tracePt t="3828" x="9613900" y="3035300"/>
          <p14:tracePt t="3844" x="9575800" y="3035300"/>
          <p14:tracePt t="3861" x="9537700" y="3035300"/>
          <p14:tracePt t="3878" x="9493250" y="3035300"/>
          <p14:tracePt t="3895" x="9455150" y="3041650"/>
          <p14:tracePt t="3912" x="9372600" y="3054350"/>
          <p14:tracePt t="3928" x="9309100" y="3073400"/>
          <p14:tracePt t="3945" x="9232900" y="3098800"/>
          <p14:tracePt t="3961" x="9150350" y="3130550"/>
          <p14:tracePt t="3978" x="9061450" y="3175000"/>
          <p14:tracePt t="3994" x="8991600" y="3213100"/>
          <p14:tracePt t="4011" x="8928100" y="3251200"/>
          <p14:tracePt t="4027" x="8864600" y="3295650"/>
          <p14:tracePt t="4044" x="8826500" y="3333750"/>
          <p14:tracePt t="4061" x="8801100" y="3378200"/>
          <p14:tracePt t="4078" x="8782050" y="3435350"/>
          <p14:tracePt t="4095" x="8775700" y="3498850"/>
          <p14:tracePt t="4112" x="8763000" y="3581400"/>
          <p14:tracePt t="4128" x="8763000" y="3657600"/>
          <p14:tracePt t="4144" x="8763000" y="3727450"/>
          <p14:tracePt t="4162" x="8794750" y="3816350"/>
          <p14:tracePt t="4178" x="8839200" y="3917950"/>
          <p14:tracePt t="4197" x="8896350" y="4000500"/>
          <p14:tracePt t="4212" x="8978900" y="4083050"/>
          <p14:tracePt t="4230" x="9080500" y="4133850"/>
          <p14:tracePt t="4247" x="9194800" y="4165600"/>
          <p14:tracePt t="4248" x="9251950" y="4178300"/>
          <p14:tracePt t="4263" x="9315450" y="4184650"/>
          <p14:tracePt t="4279" x="9417050" y="4197350"/>
          <p14:tracePt t="4296" x="9518650" y="4197350"/>
          <p14:tracePt t="4313" x="9645650" y="4159250"/>
          <p14:tracePt t="4328" x="9709150" y="4121150"/>
          <p14:tracePt t="4344" x="9804400" y="4076700"/>
          <p14:tracePt t="4362" x="9925050" y="4025900"/>
          <p14:tracePt t="4378" x="10033000" y="3962400"/>
          <p14:tracePt t="4395" x="10134600" y="3905250"/>
          <p14:tracePt t="4411" x="10204450" y="3854450"/>
          <p14:tracePt t="4429" x="10223500" y="3829050"/>
          <p14:tracePt t="4444" x="10229850" y="3816350"/>
          <p14:tracePt t="4896" x="10280650" y="3810000"/>
          <p14:tracePt t="4903" x="10445750" y="3810000"/>
          <p14:tracePt t="4914" x="10737850" y="3816350"/>
          <p14:tracePt t="4928" x="11137900" y="3854450"/>
          <p14:tracePt t="4945" x="11163300" y="3867150"/>
          <p14:tracePt t="4978" x="11137900" y="3873500"/>
          <p14:tracePt t="4995" x="11106150" y="3879850"/>
          <p14:tracePt t="5011" x="11049000" y="3879850"/>
          <p14:tracePt t="5028" x="10979150" y="3867150"/>
          <p14:tracePt t="5045" x="10947400" y="3854450"/>
          <p14:tracePt t="5061" x="10928350" y="3835400"/>
          <p14:tracePt t="5079" x="10902950" y="3803650"/>
          <p14:tracePt t="5095" x="10871200" y="3740150"/>
          <p14:tracePt t="5097" x="10852150" y="3714750"/>
          <p14:tracePt t="5112" x="10801350" y="3651250"/>
          <p14:tracePt t="5128" x="10731500" y="3594100"/>
          <p14:tracePt t="5144" x="10617200" y="3524250"/>
          <p14:tracePt t="5162" x="10502900" y="3473450"/>
          <p14:tracePt t="5178" x="10375900" y="3429000"/>
          <p14:tracePt t="5195" x="10267950" y="3403600"/>
          <p14:tracePt t="5212" x="10147300" y="3384550"/>
          <p14:tracePt t="5228" x="10064750" y="3378200"/>
          <p14:tracePt t="5245" x="10033000" y="3371850"/>
          <p14:tracePt t="5320" x="10020300" y="3371850"/>
          <p14:tracePt t="5328" x="10020300" y="3378200"/>
          <p14:tracePt t="5335" x="10013950" y="3378200"/>
          <p14:tracePt t="5359" x="10007600" y="3384550"/>
          <p14:tracePt t="5408" x="10007600" y="3378200"/>
          <p14:tracePt t="5415" x="10007600" y="3371850"/>
          <p14:tracePt t="5429" x="10007600" y="3352800"/>
          <p14:tracePt t="5445" x="10007600" y="3333750"/>
          <p14:tracePt t="5462" x="10007600" y="3314700"/>
          <p14:tracePt t="5478" x="10001250" y="3289300"/>
          <p14:tracePt t="5495" x="10001250" y="3270250"/>
          <p14:tracePt t="5496" x="9994900" y="3251200"/>
          <p14:tracePt t="5513" x="9988550" y="3225800"/>
          <p14:tracePt t="5528" x="9982200" y="3213100"/>
          <p14:tracePt t="5544" x="9975850" y="3200400"/>
          <p14:tracePt t="5561" x="9969500" y="3194050"/>
          <p14:tracePt t="5578" x="9963150" y="3187700"/>
          <p14:tracePt t="5594" x="9956800" y="3181350"/>
          <p14:tracePt t="5611" x="9950450" y="3175000"/>
          <p14:tracePt t="5627" x="9931400" y="3155950"/>
          <p14:tracePt t="5645" x="9880600" y="3136900"/>
          <p14:tracePt t="5661" x="9804400" y="3111500"/>
          <p14:tracePt t="5678" x="9734550" y="3086100"/>
          <p14:tracePt t="5694" x="9677400" y="3060700"/>
          <p14:tracePt t="5712" x="9626600" y="3048000"/>
          <p14:tracePt t="5727" x="9613900" y="3041650"/>
          <p14:tracePt t="5761" x="9607550" y="3041650"/>
          <p14:tracePt t="5777" x="9594850" y="3041650"/>
          <p14:tracePt t="5794" x="9575800" y="3041650"/>
          <p14:tracePt t="5811" x="9569450" y="3041650"/>
          <p14:tracePt t="5828" x="9563100" y="3041650"/>
          <p14:tracePt t="5844" x="9537700" y="3041650"/>
          <p14:tracePt t="5861" x="9505950" y="3041650"/>
          <p14:tracePt t="5878" x="9467850" y="3041650"/>
          <p14:tracePt t="5895" x="9436100" y="3048000"/>
          <p14:tracePt t="5897" x="9410700" y="3054350"/>
          <p14:tracePt t="5912" x="9372600" y="3067050"/>
          <p14:tracePt t="5928" x="9340850" y="3092450"/>
          <p14:tracePt t="5944" x="9309100" y="3111500"/>
          <p14:tracePt t="5961" x="9290050" y="3130550"/>
          <p14:tracePt t="5979" x="9271000" y="3143250"/>
          <p14:tracePt t="5995" x="9251950" y="3155950"/>
          <p14:tracePt t="6011" x="9232900" y="3168650"/>
          <p14:tracePt t="6029" x="9213850" y="3187700"/>
          <p14:tracePt t="6044" x="9201150" y="3200400"/>
          <p14:tracePt t="6061" x="9182100" y="3219450"/>
          <p14:tracePt t="6078" x="9169400" y="3225800"/>
          <p14:tracePt t="6094" x="9156700" y="3251200"/>
          <p14:tracePt t="6112" x="9131300" y="3295650"/>
          <p14:tracePt t="6128" x="9131300" y="3327400"/>
          <p14:tracePt t="6144" x="9112250" y="3371850"/>
          <p14:tracePt t="6161" x="9105900" y="3416300"/>
          <p14:tracePt t="6178" x="9093200" y="3454400"/>
          <p14:tracePt t="6195" x="9093200" y="3498850"/>
          <p14:tracePt t="6211" x="9093200" y="3536950"/>
          <p14:tracePt t="6228" x="9093200" y="3581400"/>
          <p14:tracePt t="6245" x="9105900" y="3644900"/>
          <p14:tracePt t="6261" x="9124950" y="3689350"/>
          <p14:tracePt t="6278" x="9144000" y="3721100"/>
          <p14:tracePt t="6296" x="9169400" y="3759200"/>
          <p14:tracePt t="6312" x="9207500" y="3790950"/>
          <p14:tracePt t="6328" x="9239250" y="3810000"/>
          <p14:tracePt t="6345" x="9277350" y="3829050"/>
          <p14:tracePt t="6363" x="9328150" y="3848100"/>
          <p14:tracePt t="6379" x="9385300" y="3860800"/>
          <p14:tracePt t="6395" x="9429750" y="3873500"/>
          <p14:tracePt t="6412" x="9467850" y="3873500"/>
          <p14:tracePt t="6429" x="9518650" y="3873500"/>
          <p14:tracePt t="6446" x="9563100" y="3873500"/>
          <p14:tracePt t="6462" x="9607550" y="3873500"/>
          <p14:tracePt t="6479" x="9677400" y="3873500"/>
          <p14:tracePt t="6480" x="9702800" y="3873500"/>
          <p14:tracePt t="6496" x="9759950" y="3867150"/>
          <p14:tracePt t="6512" x="9810750" y="3860800"/>
          <p14:tracePt t="6529" x="9861550" y="3848100"/>
          <p14:tracePt t="6545" x="9893300" y="3835400"/>
          <p14:tracePt t="6562" x="9944100" y="3816350"/>
          <p14:tracePt t="6579" x="10007600" y="3784600"/>
          <p14:tracePt t="6596" x="10083800" y="3752850"/>
          <p14:tracePt t="6612" x="10147300" y="3721100"/>
          <p14:tracePt t="6616" x="10172700" y="3708400"/>
          <p14:tracePt t="6629" x="10198100" y="3689350"/>
          <p14:tracePt t="6646" x="10242550" y="3657600"/>
          <p14:tracePt t="6662" x="10267950" y="3638550"/>
          <p14:tracePt t="6678" x="10287000" y="3619500"/>
          <p14:tracePt t="6694" x="10312400" y="3600450"/>
          <p14:tracePt t="6712" x="10337800" y="3562350"/>
          <p14:tracePt t="6728" x="10344150" y="3536950"/>
          <p14:tracePt t="6745" x="10350500" y="3511550"/>
          <p14:tracePt t="6762" x="10356850" y="3492500"/>
          <p14:tracePt t="6779" x="10363200" y="3460750"/>
          <p14:tracePt t="6796" x="10363200" y="3422650"/>
          <p14:tracePt t="6812" x="10363200" y="3384550"/>
          <p14:tracePt t="6829" x="10363200" y="3346450"/>
          <p14:tracePt t="6848" x="10344150" y="3302000"/>
          <p14:tracePt t="6863" x="10337800" y="3295650"/>
          <p14:tracePt t="6879" x="10306050" y="3257550"/>
          <p14:tracePt t="6897" x="10255250" y="3213100"/>
          <p14:tracePt t="6914" x="10229850" y="3194050"/>
          <p14:tracePt t="6930" x="10191750" y="3175000"/>
          <p14:tracePt t="6947" x="10147300" y="3155950"/>
          <p14:tracePt t="6963" x="10090150" y="3143250"/>
          <p14:tracePt t="6980" x="10026650" y="3124200"/>
          <p14:tracePt t="6997" x="9956800" y="3124200"/>
          <p14:tracePt t="7013" x="9880600" y="3111500"/>
          <p14:tracePt t="7031" x="9785350" y="3098800"/>
          <p14:tracePt t="7046" x="9690100" y="3086100"/>
          <p14:tracePt t="7065" x="9613900" y="3079750"/>
          <p14:tracePt t="7081" x="9582150" y="3079750"/>
          <p14:tracePt t="7097" x="9563100" y="3079750"/>
          <p14:tracePt t="7113" x="9525000" y="3098800"/>
          <p14:tracePt t="7130" x="9480550" y="3124200"/>
          <p14:tracePt t="7147" x="9442450" y="3162300"/>
          <p14:tracePt t="7163" x="9404350" y="3200400"/>
          <p14:tracePt t="7180" x="9385300" y="3263900"/>
          <p14:tracePt t="7197" x="9372600" y="3346450"/>
          <p14:tracePt t="7214" x="9372600" y="3422650"/>
          <p14:tracePt t="7231" x="9398000" y="3486150"/>
          <p14:tracePt t="7233" x="9423400" y="3517900"/>
          <p14:tracePt t="7248" x="9442450" y="3549650"/>
          <p14:tracePt t="7264" x="9544050" y="3638550"/>
          <p14:tracePt t="7281" x="9626600" y="3676650"/>
          <p14:tracePt t="7297" x="9702800" y="3702050"/>
          <p14:tracePt t="7314" x="9772650" y="3708400"/>
          <p14:tracePt t="7330" x="9810750" y="3714750"/>
          <p14:tracePt t="7347" x="9848850" y="3714750"/>
          <p14:tracePt t="7364" x="9880600" y="3714750"/>
          <p14:tracePt t="7380" x="9912350" y="3714750"/>
          <p14:tracePt t="7396" x="9931400" y="3714750"/>
          <p14:tracePt t="7414" x="9950450" y="3714750"/>
          <p14:tracePt t="7430" x="9969500" y="3714750"/>
          <p14:tracePt t="7447" x="10001250" y="3702050"/>
          <p14:tracePt t="7462" x="10013950" y="3702050"/>
          <p14:tracePt t="7480" x="10058400" y="3683000"/>
          <p14:tracePt t="7497" x="10077450" y="3663950"/>
          <p14:tracePt t="7513" x="10102850" y="3644900"/>
          <p14:tracePt t="7528" x="10128250" y="3600450"/>
          <p14:tracePt t="7548" x="10160000" y="3543300"/>
          <p14:tracePt t="7565" x="10179050" y="3486150"/>
          <p14:tracePt t="7579" x="10191750" y="3429000"/>
          <p14:tracePt t="7596" x="10198100" y="3384550"/>
          <p14:tracePt t="7613" x="10198100" y="3327400"/>
          <p14:tracePt t="7617" x="10198100" y="3308350"/>
          <p14:tracePt t="7629" x="10198100" y="3289300"/>
          <p14:tracePt t="7648" x="10198100" y="3270250"/>
          <p14:tracePt t="7680" x="10185400" y="3251200"/>
          <p14:tracePt t="7697" x="10172700" y="3238500"/>
          <p14:tracePt t="7713" x="10153650" y="3225800"/>
          <p14:tracePt t="7729" x="10096500" y="3200400"/>
          <p14:tracePt t="7744" x="10020300" y="3168650"/>
          <p14:tracePt t="7763" x="9912350" y="3130550"/>
          <p14:tracePt t="7779" x="9836150" y="3098800"/>
          <p14:tracePt t="7795" x="9785350" y="3073400"/>
          <p14:tracePt t="7811" x="9753600" y="3067050"/>
          <p14:tracePt t="7828" x="9734550" y="3060700"/>
          <p14:tracePt t="7844" x="9702800" y="3060700"/>
          <p14:tracePt t="7861" x="9664700" y="3060700"/>
          <p14:tracePt t="7878" x="9620250" y="3060700"/>
          <p14:tracePt t="7894" x="9575800" y="3060700"/>
          <p14:tracePt t="7912" x="9537700" y="3060700"/>
          <p14:tracePt t="7927" x="9499600" y="3060700"/>
          <p14:tracePt t="7944" x="9442450" y="3086100"/>
          <p14:tracePt t="7962" x="9404350" y="3092450"/>
          <p14:tracePt t="7980" x="9372600" y="3105150"/>
          <p14:tracePt t="7996" x="9334500" y="3124200"/>
          <p14:tracePt t="8013" x="9296400" y="3149600"/>
          <p14:tracePt t="8029" x="9258300" y="3175000"/>
          <p14:tracePt t="8046" x="9213850" y="3219450"/>
          <p14:tracePt t="8063" x="9188450" y="3257550"/>
          <p14:tracePt t="8064" x="9175750" y="3276600"/>
          <p14:tracePt t="8080" x="9150350" y="3321050"/>
          <p14:tracePt t="8096" x="9150350" y="3352800"/>
          <p14:tracePt t="8113" x="9144000" y="3390900"/>
          <p14:tracePt t="8130" x="9144000" y="3435350"/>
          <p14:tracePt t="8145" x="9144000" y="3479800"/>
          <p14:tracePt t="8161" x="9150350" y="3517900"/>
          <p14:tracePt t="8178" x="9175750" y="3562350"/>
          <p14:tracePt t="8195" x="9207500" y="3606800"/>
          <p14:tracePt t="8211" x="9239250" y="3638550"/>
          <p14:tracePt t="8228" x="9271000" y="3676650"/>
          <p14:tracePt t="8245" x="9328150" y="3708400"/>
          <p14:tracePt t="8262" x="9391650" y="3746500"/>
          <p14:tracePt t="8278" x="9474200" y="3790950"/>
          <p14:tracePt t="8295" x="9563100" y="3816350"/>
          <p14:tracePt t="8297" x="9601200" y="3829050"/>
          <p14:tracePt t="8313" x="9683750" y="3848100"/>
          <p14:tracePt t="8328" x="9759950" y="3867150"/>
          <p14:tracePt t="8344" x="9817100" y="3867150"/>
          <p14:tracePt t="8362" x="9867900" y="3867150"/>
          <p14:tracePt t="8378" x="9912350" y="3867150"/>
          <p14:tracePt t="8395" x="9944100" y="3867150"/>
          <p14:tracePt t="8412" x="9982200" y="3867150"/>
          <p14:tracePt t="8430" x="10001250" y="3860800"/>
          <p14:tracePt t="8444" x="10045700" y="3841750"/>
          <p14:tracePt t="8463" x="10090150" y="3822700"/>
          <p14:tracePt t="8481" x="10172700" y="3765550"/>
          <p14:tracePt t="8496" x="10210800" y="3733800"/>
          <p14:tracePt t="8512" x="10229850" y="3702050"/>
          <p14:tracePt t="8530" x="10248900" y="3663950"/>
          <p14:tracePt t="8546" x="10261600" y="3606800"/>
          <p14:tracePt t="8563" x="10274300" y="3543300"/>
          <p14:tracePt t="8580" x="10274300" y="3498850"/>
          <p14:tracePt t="8596" x="10274300" y="3486150"/>
          <p14:tracePt t="8612" x="10274300" y="3448050"/>
          <p14:tracePt t="8629" x="10261600" y="3397250"/>
          <p14:tracePt t="8648" x="10217150" y="3333750"/>
          <p14:tracePt t="8661" x="10198100" y="3321050"/>
          <p14:tracePt t="8680" x="10128250" y="3270250"/>
          <p14:tracePt t="8698" x="10045700" y="3219450"/>
          <p14:tracePt t="8714" x="9956800" y="3175000"/>
          <p14:tracePt t="8731" x="9861550" y="3130550"/>
          <p14:tracePt t="8744" x="9785350" y="3105150"/>
          <p14:tracePt t="8761" x="9715500" y="3086100"/>
          <p14:tracePt t="8779" x="9652000" y="3079750"/>
          <p14:tracePt t="8794" x="9607550" y="3079750"/>
          <p14:tracePt t="8811" x="9582150" y="3079750"/>
          <p14:tracePt t="8828" x="9550400" y="3092450"/>
          <p14:tracePt t="8845" x="9493250" y="3124200"/>
          <p14:tracePt t="8863" x="9417050" y="3175000"/>
          <p14:tracePt t="8881" x="9309100" y="3251200"/>
          <p14:tracePt t="8896" x="9245600" y="3308350"/>
          <p14:tracePt t="8913" x="9207500" y="3359150"/>
          <p14:tracePt t="8928" x="9188450" y="3409950"/>
          <p14:tracePt t="8944" x="9169400" y="3473450"/>
          <p14:tracePt t="8961" x="9163050" y="3543300"/>
          <p14:tracePt t="8978" x="9163050" y="3619500"/>
          <p14:tracePt t="8995" x="9169400" y="3708400"/>
          <p14:tracePt t="9014" x="9201150" y="3778250"/>
          <p14:tracePt t="9030" x="9226550" y="3822700"/>
          <p14:tracePt t="9048" x="9245600" y="3854450"/>
          <p14:tracePt t="9064" x="9251950" y="3867150"/>
          <p14:tracePt t="9081" x="9271000" y="3886200"/>
          <p14:tracePt t="9096" x="9296400" y="3898900"/>
          <p14:tracePt t="9113" x="9309100" y="3905250"/>
          <p14:tracePt t="9130" x="9334500" y="3917950"/>
          <p14:tracePt t="9146" x="9359900" y="3924300"/>
          <p14:tracePt t="9164" x="9404350" y="3943350"/>
          <p14:tracePt t="9180" x="9448800" y="3949700"/>
          <p14:tracePt t="9197" x="9499600" y="3968750"/>
          <p14:tracePt t="9213" x="9563100" y="3975100"/>
          <p14:tracePt t="9231" x="9626600" y="3981450"/>
          <p14:tracePt t="9244" x="9690100" y="3981450"/>
          <p14:tracePt t="9261" x="9740900" y="3981450"/>
          <p14:tracePt t="9278" x="9785350" y="3981450"/>
          <p14:tracePt t="9297" x="9874250" y="3956050"/>
          <p14:tracePt t="9314" x="9950450" y="3917950"/>
          <p14:tracePt t="9330" x="10020300" y="3873500"/>
          <p14:tracePt t="9346" x="10077450" y="3835400"/>
          <p14:tracePt t="9364" x="10134600" y="3778250"/>
          <p14:tracePt t="9379" x="10160000" y="3733800"/>
          <p14:tracePt t="9396" x="10185400" y="3670300"/>
          <p14:tracePt t="9414" x="10191750" y="3625850"/>
          <p14:tracePt t="9428" x="10191750" y="3600450"/>
          <p14:tracePt t="9444" x="10191750" y="3562350"/>
          <p14:tracePt t="9461" x="10191750" y="3505200"/>
          <p14:tracePt t="9478" x="10191750" y="3460750"/>
          <p14:tracePt t="9494" x="10166350" y="3403600"/>
          <p14:tracePt t="9497" x="10153650" y="3378200"/>
          <p14:tracePt t="9512" x="10121900" y="3308350"/>
          <p14:tracePt t="9528" x="10064750" y="3244850"/>
          <p14:tracePt t="9545" x="10001250" y="3200400"/>
          <p14:tracePt t="9563" x="9937750" y="3155950"/>
          <p14:tracePt t="9578" x="9867900" y="3117850"/>
          <p14:tracePt t="9595" x="9817100" y="3092450"/>
          <p14:tracePt t="9611" x="9753600" y="3073400"/>
          <p14:tracePt t="9628" x="9696450" y="3060700"/>
          <p14:tracePt t="9645" x="9632950" y="3054350"/>
          <p14:tracePt t="9661" x="9575800" y="3054350"/>
          <p14:tracePt t="9678" x="9512300" y="3054350"/>
          <p14:tracePt t="9694" x="9480550" y="3060700"/>
          <p14:tracePt t="9712" x="9391650" y="3092450"/>
          <p14:tracePt t="9728" x="9321800" y="3130550"/>
          <p14:tracePt t="9746" x="9232900" y="3181350"/>
          <p14:tracePt t="9762" x="9175750" y="3238500"/>
          <p14:tracePt t="9779" x="9118600" y="3302000"/>
          <p14:tracePt t="9796" x="9093200" y="3371850"/>
          <p14:tracePt t="9812" x="9074150" y="3441700"/>
          <p14:tracePt t="9829" x="9074150" y="3498850"/>
          <p14:tracePt t="9845" x="9074150" y="3568700"/>
          <p14:tracePt t="9862" x="9112250" y="3644900"/>
          <p14:tracePt t="9878" x="9182100" y="3740150"/>
          <p14:tracePt t="9894" x="9245600" y="3829050"/>
          <p14:tracePt t="9912" x="9353550" y="3905250"/>
          <p14:tracePt t="9928" x="9398000" y="3917950"/>
          <p14:tracePt t="9945" x="9455150" y="3930650"/>
          <p14:tracePt t="9962" x="9493250" y="3930650"/>
          <p14:tracePt t="9979" x="9550400" y="3930650"/>
          <p14:tracePt t="9997" x="9620250" y="3930650"/>
          <p14:tracePt t="10012" x="9671050" y="3924300"/>
          <p14:tracePt t="10029" x="9747250" y="3892550"/>
          <p14:tracePt t="10046" x="9836150" y="3854450"/>
          <p14:tracePt t="10061" x="9931400" y="3797300"/>
          <p14:tracePt t="10078" x="10033000" y="3727450"/>
          <p14:tracePt t="10094" x="10102850" y="3663950"/>
          <p14:tracePt t="10112" x="10153650" y="3600450"/>
          <p14:tracePt t="10128" x="10160000" y="3581400"/>
          <p14:tracePt t="10145" x="10160000" y="3575050"/>
          <p14:tracePt t="10162" x="10160000" y="3568700"/>
          <p14:tracePt t="10201" x="10160000" y="3562350"/>
          <p14:tracePt t="10688" x="10160000" y="3556000"/>
          <p14:tracePt t="10705" x="10160000" y="3543300"/>
          <p14:tracePt t="10713" x="10160000" y="3524250"/>
          <p14:tracePt t="10721" x="10147300" y="3511550"/>
          <p14:tracePt t="10731" x="10134600" y="3486150"/>
          <p14:tracePt t="10746" x="10077450" y="3409950"/>
          <p14:tracePt t="10764" x="10020300" y="3340100"/>
          <p14:tracePt t="10780" x="9969500" y="3270250"/>
          <p14:tracePt t="10796" x="9918700" y="3200400"/>
          <p14:tracePt t="10814" x="9874250" y="3143250"/>
          <p14:tracePt t="10830" x="9829800" y="3086100"/>
          <p14:tracePt t="10848" x="9798050" y="3060700"/>
          <p14:tracePt t="10864" x="9759950" y="3035300"/>
          <p14:tracePt t="10881" x="9734550" y="3022600"/>
          <p14:tracePt t="10894" x="9715500" y="3022600"/>
          <p14:tracePt t="10912" x="9677400" y="3022600"/>
          <p14:tracePt t="10928" x="9639300" y="3016250"/>
          <p14:tracePt t="10945" x="9601200" y="3016250"/>
          <p14:tracePt t="10962" x="9556750" y="3016250"/>
          <p14:tracePt t="10978" x="9518650" y="3016250"/>
          <p14:tracePt t="10996" x="9493250" y="3016250"/>
          <p14:tracePt t="11013" x="9480550" y="3016250"/>
          <p14:tracePt t="11030" x="9467850" y="3022600"/>
          <p14:tracePt t="11044" x="9442450" y="3035300"/>
          <p14:tracePt t="11061" x="9404350" y="3054350"/>
          <p14:tracePt t="11078" x="9366250" y="3086100"/>
          <p14:tracePt t="11095" x="9334500" y="3117850"/>
          <p14:tracePt t="11097" x="9315450" y="3136900"/>
          <p14:tracePt t="11113" x="9302750" y="3162300"/>
          <p14:tracePt t="11128" x="9283700" y="3181350"/>
          <p14:tracePt t="11144" x="9277350" y="3206750"/>
          <p14:tracePt t="11162" x="9271000" y="3232150"/>
          <p14:tracePt t="11178" x="9264650" y="3276600"/>
          <p14:tracePt t="11195" x="9264650" y="3321050"/>
          <p14:tracePt t="11212" x="9264650" y="3365500"/>
          <p14:tracePt t="11229" x="9264650" y="3403600"/>
          <p14:tracePt t="11245" x="9277350" y="3435350"/>
          <p14:tracePt t="11262" x="9283700" y="3467100"/>
          <p14:tracePt t="11279" x="9302750" y="3498850"/>
          <p14:tracePt t="11296" x="9353550" y="3562350"/>
          <p14:tracePt t="11312" x="9385300" y="3594100"/>
          <p14:tracePt t="11329" x="9423400" y="3619500"/>
          <p14:tracePt t="11346" x="9474200" y="3632200"/>
          <p14:tracePt t="11362" x="9512300" y="3651250"/>
          <p14:tracePt t="11378" x="9544050" y="3657600"/>
          <p14:tracePt t="11396" x="9575800" y="3663950"/>
          <p14:tracePt t="11412" x="9588500" y="3670300"/>
          <p14:tracePt t="11446" x="9594850" y="3670300"/>
          <p14:tracePt t="11462" x="9607550" y="3670300"/>
          <p14:tracePt t="11478" x="9620250" y="3670300"/>
          <p14:tracePt t="11480" x="9626600" y="3670300"/>
          <p14:tracePt t="11496" x="9645650" y="3670300"/>
          <p14:tracePt t="11512" x="9658350" y="3670300"/>
          <p14:tracePt t="11529" x="9677400" y="3670300"/>
          <p14:tracePt t="11545" x="9690100" y="3663950"/>
          <p14:tracePt t="11562" x="9696450" y="3657600"/>
          <p14:tracePt t="11579" x="9715500" y="3644900"/>
          <p14:tracePt t="11596" x="9734550" y="3632200"/>
          <p14:tracePt t="11612" x="9753600" y="3613150"/>
          <p14:tracePt t="11615" x="9759950" y="3606800"/>
          <p14:tracePt t="11629" x="9766300" y="3600450"/>
          <p14:tracePt t="11646" x="9779000" y="3587750"/>
          <p14:tracePt t="11662" x="9785350" y="3575050"/>
          <p14:tracePt t="11679" x="9804400" y="3562350"/>
          <p14:tracePt t="11681" x="9817100" y="3556000"/>
          <p14:tracePt t="11696" x="9848850" y="3536950"/>
          <p14:tracePt t="11712" x="9886950" y="3505200"/>
          <p14:tracePt t="11729" x="9906000" y="3486150"/>
          <p14:tracePt t="11745" x="9918700" y="3467100"/>
          <p14:tracePt t="11762" x="9931400" y="3454400"/>
          <p14:tracePt t="11779" x="9944100" y="3448050"/>
          <p14:tracePt t="11796" x="9944100" y="3429000"/>
          <p14:tracePt t="11812" x="9956800" y="3416300"/>
          <p14:tracePt t="11829" x="9956800" y="3397250"/>
          <p14:tracePt t="11847" x="9963150" y="3384550"/>
          <p14:tracePt t="11862" x="9963150" y="3371850"/>
          <p14:tracePt t="11896" x="9963150" y="3365500"/>
          <p14:tracePt t="11914" x="9963150" y="3359150"/>
          <p14:tracePt t="11929" x="9963150" y="3346450"/>
          <p14:tracePt t="11946" x="9963150" y="3333750"/>
          <p14:tracePt t="11963" x="9963150" y="3321050"/>
          <p14:tracePt t="11979" x="9963150" y="3314700"/>
          <p14:tracePt t="11997" x="9963150" y="3302000"/>
          <p14:tracePt t="12013" x="9963150" y="3295650"/>
          <p14:tracePt t="12030" x="9963150" y="3289300"/>
          <p14:tracePt t="12047" x="9956800" y="3276600"/>
          <p14:tracePt t="12063" x="9956800" y="3263900"/>
          <p14:tracePt t="12080" x="9944100" y="3251200"/>
          <p14:tracePt t="12096" x="9937750" y="3238500"/>
          <p14:tracePt t="12113" x="9937750" y="3232150"/>
          <p14:tracePt t="12130" x="9931400" y="3219450"/>
          <p14:tracePt t="12163" x="9925050" y="3213100"/>
          <p14:tracePt t="12180" x="9912350" y="3200400"/>
          <p14:tracePt t="12196" x="9899650" y="3194050"/>
          <p14:tracePt t="12213" x="9886950" y="3187700"/>
          <p14:tracePt t="12229" x="9874250" y="3181350"/>
          <p14:tracePt t="12297" x="9867900" y="3181350"/>
          <p14:tracePt t="12464" x="9880600" y="3187700"/>
          <p14:tracePt t="12472" x="9880600" y="3194050"/>
          <p14:tracePt t="12482" x="9886950" y="3194050"/>
          <p14:tracePt t="12503" x="9893300" y="3206750"/>
          <p14:tracePt t="12520" x="9899650" y="3206750"/>
          <p14:tracePt t="12528" x="9899650" y="3213100"/>
          <p14:tracePt t="12545" x="9906000" y="3219450"/>
          <p14:tracePt t="12562" x="9918700" y="3225800"/>
          <p14:tracePt t="12579" x="9931400" y="3244850"/>
          <p14:tracePt t="12596" x="9944100" y="3263900"/>
          <p14:tracePt t="12613" x="9969500" y="3295650"/>
          <p14:tracePt t="12616" x="9988550" y="3314700"/>
          <p14:tracePt t="12629" x="10007600" y="3333750"/>
          <p14:tracePt t="12647" x="10064750" y="3384550"/>
          <p14:tracePt t="12663" x="10115550" y="3429000"/>
          <p14:tracePt t="12681" x="10172700" y="3479800"/>
          <p14:tracePt t="12697" x="10191750" y="3498850"/>
          <p14:tracePt t="12713" x="10204450" y="3511550"/>
          <p14:tracePt t="12730" x="10204450" y="3517900"/>
          <p14:tracePt t="12841" x="10191750" y="3517900"/>
          <p14:tracePt t="12848" x="10166350" y="3505200"/>
          <p14:tracePt t="12865" x="10109200" y="3479800"/>
          <p14:tracePt t="12881" x="10052050" y="3441700"/>
          <p14:tracePt t="12897" x="9982200" y="3403600"/>
          <p14:tracePt t="12913" x="9950450" y="3384550"/>
          <p14:tracePt t="12930" x="9944100" y="3378200"/>
          <p14:tracePt t="12964" x="9937750" y="3371850"/>
          <p14:tracePt t="12984" x="9931400" y="3371850"/>
          <p14:tracePt t="12996" x="9925050" y="3365500"/>
          <p14:tracePt t="13013" x="9899650" y="3359150"/>
          <p14:tracePt t="13030" x="9880600" y="3346450"/>
          <p14:tracePt t="13046" x="9848850" y="3340100"/>
          <p14:tracePt t="13062" x="9823450" y="3327400"/>
          <p14:tracePt t="13081" x="9798050" y="3321050"/>
          <p14:tracePt t="13098" x="9791700" y="3321050"/>
          <p14:tracePt t="13121" x="9785350" y="3314700"/>
          <p14:tracePt t="13177" x="9779000" y="3314700"/>
          <p14:tracePt t="13201" x="9772650" y="3314700"/>
          <p14:tracePt t="13225" x="9766300" y="3314700"/>
          <p14:tracePt t="13240" x="9759950" y="3314700"/>
          <p14:tracePt t="13250" x="9740900" y="3308350"/>
          <p14:tracePt t="13266" x="9728200" y="3308350"/>
          <p14:tracePt t="13281" x="9709150" y="3302000"/>
          <p14:tracePt t="13297" x="9683750" y="3289300"/>
          <p14:tracePt t="13313" x="9664700" y="3289300"/>
          <p14:tracePt t="13330" x="9652000" y="3282950"/>
          <p14:tracePt t="13346" x="9645650" y="3282950"/>
          <p14:tracePt t="13433" x="9639300" y="3282950"/>
          <p14:tracePt t="13537" x="9652000" y="3282950"/>
          <p14:tracePt t="13545" x="9664700" y="3282950"/>
          <p14:tracePt t="13553" x="9671050" y="3282950"/>
          <p14:tracePt t="13563" x="9683750" y="3282950"/>
          <p14:tracePt t="13580" x="9696450" y="3289300"/>
          <p14:tracePt t="13596" x="9709150" y="3295650"/>
          <p14:tracePt t="13613" x="9721850" y="3302000"/>
          <p14:tracePt t="13630" x="9728200" y="3302000"/>
          <p14:tracePt t="13648" x="9740900" y="3308350"/>
          <p14:tracePt t="13663" x="9753600" y="3314700"/>
          <p14:tracePt t="13681" x="9772650" y="3321050"/>
          <p14:tracePt t="13697" x="9785350" y="3327400"/>
          <p14:tracePt t="13714" x="9791700" y="3333750"/>
          <p14:tracePt t="13730" x="9798050" y="3333750"/>
          <p14:tracePt t="13746" x="9810750" y="3346450"/>
          <p14:tracePt t="13763" x="9829800" y="3359150"/>
          <p14:tracePt t="13779" x="9848850" y="3365500"/>
          <p14:tracePt t="13797" x="9861550" y="3371850"/>
          <p14:tracePt t="13813" x="9880600" y="3384550"/>
          <p14:tracePt t="13830" x="9906000" y="3397250"/>
          <p14:tracePt t="13846" x="9925050" y="3403600"/>
          <p14:tracePt t="13848" x="9944100" y="3416300"/>
          <p14:tracePt t="13864" x="9956800" y="3422650"/>
          <p14:tracePt t="13881" x="9963150" y="3429000"/>
          <p14:tracePt t="14225" x="9963150" y="3422650"/>
          <p14:tracePt t="14241" x="9963150" y="3416300"/>
          <p14:tracePt t="14249" x="9956800" y="3403600"/>
          <p14:tracePt t="14263" x="9956800" y="3397250"/>
          <p14:tracePt t="14280" x="9937750" y="3359150"/>
          <p14:tracePt t="14297" x="9918700" y="3340100"/>
          <p14:tracePt t="14313" x="9906000" y="3327400"/>
          <p14:tracePt t="14330" x="9893300" y="3314700"/>
          <p14:tracePt t="14346" x="9893300" y="3308350"/>
          <p14:tracePt t="14364" x="9893300" y="3302000"/>
          <p14:tracePt t="14380" x="9886950" y="3295650"/>
          <p14:tracePt t="14396" x="9880600" y="3295650"/>
          <p14:tracePt t="14414" x="9880600" y="3289300"/>
          <p14:tracePt t="14430" x="9874250" y="3282950"/>
          <p14:tracePt t="14447" x="9861550" y="3270250"/>
          <p14:tracePt t="14463" x="9836150" y="3257550"/>
          <p14:tracePt t="14464" x="9817100" y="3244850"/>
          <p14:tracePt t="14480" x="9791700" y="3232150"/>
          <p14:tracePt t="14497" x="9753600" y="3219450"/>
          <p14:tracePt t="14514" x="9740900" y="3213100"/>
          <p14:tracePt t="14530" x="9728200" y="3206750"/>
          <p14:tracePt t="14547" x="9728200" y="3200400"/>
          <p14:tracePt t="14563" x="9721850" y="3200400"/>
          <p14:tracePt t="14580" x="9715500" y="3194050"/>
          <p14:tracePt t="14597" x="9702800" y="3194050"/>
          <p14:tracePt t="14613" x="9690100" y="3181350"/>
          <p14:tracePt t="14616" x="9677400" y="3181350"/>
          <p14:tracePt t="14633" x="9664700" y="3168650"/>
          <p14:tracePt t="14648" x="9658350" y="3168650"/>
          <p14:tracePt t="14663" x="9645650" y="3162300"/>
          <p14:tracePt t="14680" x="9632950" y="3155950"/>
          <p14:tracePt t="14697" x="9626600" y="3149600"/>
          <p14:tracePt t="14713" x="9607550" y="3143250"/>
          <p14:tracePt t="14731" x="9601200" y="3130550"/>
          <p14:tracePt t="14745" x="9575800" y="3124200"/>
          <p14:tracePt t="14761" x="9550400" y="3117850"/>
          <p14:tracePt t="14779" x="9525000" y="3117850"/>
          <p14:tracePt t="14794" x="9518650" y="3117850"/>
          <p14:tracePt t="14812" x="9512300" y="3117850"/>
          <p14:tracePt t="14828" x="9499600" y="3117850"/>
          <p14:tracePt t="14845" x="9486900" y="3117850"/>
          <p14:tracePt t="14878" x="9474200" y="3117850"/>
          <p14:tracePt t="14894" x="9467850" y="3124200"/>
          <p14:tracePt t="14911" x="9448800" y="3124200"/>
          <p14:tracePt t="14928" x="9436100" y="3130550"/>
          <p14:tracePt t="14944" x="9429750" y="3130550"/>
          <p14:tracePt t="14962" x="9423400" y="3136900"/>
          <p14:tracePt t="14978" x="9417050" y="3143250"/>
          <p14:tracePt t="14994" x="9410700" y="3143250"/>
          <p14:tracePt t="15011" x="9398000" y="3143250"/>
          <p14:tracePt t="15028" x="9391650" y="3143250"/>
          <p14:tracePt t="15045" x="9378950" y="3149600"/>
          <p14:tracePt t="15061" x="9372600" y="3149600"/>
          <p14:tracePt t="15078" x="9359900" y="3155950"/>
          <p14:tracePt t="15095" x="9347200" y="3162300"/>
          <p14:tracePt t="15112" x="9328150" y="3162300"/>
          <p14:tracePt t="15129" x="9321800" y="3162300"/>
          <p14:tracePt t="15145" x="9315450" y="3162300"/>
          <p14:tracePt t="15161" x="9302750" y="3168650"/>
          <p14:tracePt t="15178" x="9296400" y="3168650"/>
          <p14:tracePt t="15216" x="9290050" y="3168650"/>
          <p14:tracePt t="15336" x="9296400" y="3168650"/>
          <p14:tracePt t="15344" x="9296400" y="3162300"/>
          <p14:tracePt t="15360" x="9309100" y="3162300"/>
          <p14:tracePt t="15368" x="9315450" y="3155950"/>
          <p14:tracePt t="15393" x="9328150" y="3155950"/>
          <p14:tracePt t="15408" x="9334500" y="3155950"/>
          <p14:tracePt t="15417" x="9340850" y="3149600"/>
          <p14:tracePt t="15427" x="9347200" y="3149600"/>
          <p14:tracePt t="15445" x="9366250" y="3149600"/>
          <p14:tracePt t="15461" x="9372600" y="3149600"/>
          <p14:tracePt t="15478" x="9404350" y="3143250"/>
          <p14:tracePt t="15494" x="9429750" y="3143250"/>
          <p14:tracePt t="15512" x="9499600" y="3143250"/>
          <p14:tracePt t="15527" x="9594850" y="3143250"/>
          <p14:tracePt t="15544" x="9677400" y="3149600"/>
          <p14:tracePt t="15561" x="9734550" y="3155950"/>
          <p14:tracePt t="15578" x="9772650" y="3155950"/>
          <p14:tracePt t="15594" x="9785350" y="3162300"/>
          <p14:tracePt t="15640" x="9791700" y="3162300"/>
          <p14:tracePt t="15721" x="9798050" y="3168650"/>
          <p14:tracePt t="15745" x="9804400" y="3181350"/>
          <p14:tracePt t="15752" x="9804400" y="3194050"/>
          <p14:tracePt t="15762" x="9817100" y="3213100"/>
          <p14:tracePt t="15779" x="9829800" y="3244850"/>
          <p14:tracePt t="15796" x="9848850" y="3302000"/>
          <p14:tracePt t="15813" x="9867900" y="3340100"/>
          <p14:tracePt t="15827" x="9880600" y="3365500"/>
          <p14:tracePt t="15844" x="9886950" y="3371850"/>
          <p14:tracePt t="15967" x="9886950" y="3378200"/>
          <p14:tracePt t="15975" x="9886950" y="3384550"/>
          <p14:tracePt t="15983" x="9880600" y="3384550"/>
          <p14:tracePt t="15994" x="9861550" y="3390900"/>
          <p14:tracePt t="16011" x="9836150" y="3397250"/>
          <p14:tracePt t="16029" x="9810750" y="3397250"/>
          <p14:tracePt t="16045" x="9798050" y="3397250"/>
          <p14:tracePt t="16062" x="9779000" y="3397250"/>
          <p14:tracePt t="16078" x="9772650" y="3397250"/>
          <p14:tracePt t="16095" x="9766300" y="3397250"/>
          <p14:tracePt t="16111" x="9747250" y="3397250"/>
          <p14:tracePt t="16128" x="9715500" y="3397250"/>
          <p14:tracePt t="16145" x="9671050" y="3397250"/>
          <p14:tracePt t="16161" x="9645650" y="3397250"/>
          <p14:tracePt t="16178" x="9639300" y="3397250"/>
          <p14:tracePt t="16194" x="9632950" y="3397250"/>
          <p14:tracePt t="16287" x="9645650" y="3397250"/>
          <p14:tracePt t="16296" x="9671050" y="3384550"/>
          <p14:tracePt t="16303" x="9696450" y="3371850"/>
          <p14:tracePt t="16313" x="9734550" y="3365500"/>
          <p14:tracePt t="16328" x="9772650" y="3352800"/>
          <p14:tracePt t="16344" x="9798050" y="3340100"/>
          <p14:tracePt t="16362" x="9817100" y="3327400"/>
          <p14:tracePt t="16378" x="9823450" y="3321050"/>
          <p14:tracePt t="16394" x="9836150" y="3314700"/>
          <p14:tracePt t="16412" x="9836150" y="3308350"/>
          <p14:tracePt t="16428" x="9842500" y="3308350"/>
          <p14:tracePt t="16444" x="9842500" y="3302000"/>
          <p14:tracePt t="16461" x="9842500" y="3295650"/>
          <p14:tracePt t="16495" x="9842500" y="3282950"/>
          <p14:tracePt t="16512" x="9842500" y="3276600"/>
          <p14:tracePt t="16528" x="9842500" y="3263900"/>
          <p14:tracePt t="16545" x="9842500" y="3244850"/>
          <p14:tracePt t="16562" x="9829800" y="3225800"/>
          <p14:tracePt t="16578" x="9810750" y="3200400"/>
          <p14:tracePt t="16594" x="9798050" y="3187700"/>
          <p14:tracePt t="16611" x="9772650" y="3162300"/>
          <p14:tracePt t="16630" x="9740900" y="3149600"/>
          <p14:tracePt t="16634" x="9728200" y="3143250"/>
          <p14:tracePt t="16646" x="9696450" y="3143250"/>
          <p14:tracePt t="16663" x="9664700" y="3130550"/>
          <p14:tracePt t="16679" x="9626600" y="3117850"/>
          <p14:tracePt t="16681" x="9607550" y="3117850"/>
          <p14:tracePt t="16697" x="9588500" y="3117850"/>
          <p14:tracePt t="16713" x="9582150" y="3117850"/>
          <p14:tracePt t="16729" x="9575800" y="3117850"/>
          <p14:tracePt t="16745" x="9544050" y="3117850"/>
          <p14:tracePt t="16762" x="9499600" y="3117850"/>
          <p14:tracePt t="16778" x="9486900" y="3117850"/>
          <p14:tracePt t="16795" x="9480550" y="3117850"/>
          <p14:tracePt t="16889" x="9486900" y="3117850"/>
          <p14:tracePt t="16897" x="9499600" y="3117850"/>
          <p14:tracePt t="16904" x="9525000" y="3136900"/>
          <p14:tracePt t="16914" x="9563100" y="3143250"/>
          <p14:tracePt t="16930" x="9664700" y="3168650"/>
          <p14:tracePt t="16946" x="9772650" y="3200400"/>
          <p14:tracePt t="16962" x="9836150" y="3225800"/>
          <p14:tracePt t="16978" x="9861550" y="3232150"/>
          <p14:tracePt t="16995" x="9861550" y="3238500"/>
          <p14:tracePt t="17012" x="9867900" y="3238500"/>
          <p14:tracePt t="17028" x="9867900" y="3244850"/>
          <p14:tracePt t="17044" x="9867900" y="3257550"/>
          <p14:tracePt t="17061" x="9874250" y="3263900"/>
          <p14:tracePt t="17078" x="9880600" y="3282950"/>
          <p14:tracePt t="17096" x="9886950" y="3295650"/>
          <p14:tracePt t="17112" x="9893300" y="3314700"/>
          <p14:tracePt t="17129" x="9893300" y="3321050"/>
          <p14:tracePt t="17145" x="9899650" y="3340100"/>
          <p14:tracePt t="17162" x="9906000" y="3352800"/>
          <p14:tracePt t="17178" x="9906000" y="3359150"/>
          <p14:tracePt t="17195" x="9906000" y="3371850"/>
          <p14:tracePt t="17229" x="9906000" y="3378200"/>
          <p14:tracePt t="17247" x="9906000" y="3390900"/>
          <p14:tracePt t="17263" x="9893300" y="3403600"/>
          <p14:tracePt t="17280" x="9886950" y="3409950"/>
          <p14:tracePt t="17295" x="9867900" y="3429000"/>
          <p14:tracePt t="17312" x="9817100" y="3448050"/>
          <p14:tracePt t="17328" x="9791700" y="3454400"/>
          <p14:tracePt t="17345" x="9759950" y="3460750"/>
          <p14:tracePt t="17361" x="9728200" y="3473450"/>
          <p14:tracePt t="17378" x="9690100" y="3473450"/>
          <p14:tracePt t="17395" x="9658350" y="3479800"/>
          <p14:tracePt t="17412" x="9632950" y="3486150"/>
          <p14:tracePt t="17429" x="9613900" y="3486150"/>
          <p14:tracePt t="17447" x="9601200" y="3492500"/>
          <p14:tracePt t="17463" x="9588500" y="3492500"/>
          <p14:tracePt t="17480" x="9563100" y="3492500"/>
          <p14:tracePt t="17497" x="9550400" y="3492500"/>
          <p14:tracePt t="17513" x="9525000" y="3492500"/>
          <p14:tracePt t="17531" x="9512300" y="3492500"/>
          <p14:tracePt t="17562" x="9505950" y="3498850"/>
          <p14:tracePt t="17648" x="9512300" y="3498850"/>
          <p14:tracePt t="17657" x="9525000" y="3498850"/>
          <p14:tracePt t="17665" x="9531350" y="3498850"/>
          <p14:tracePt t="17681" x="9575800" y="3498850"/>
          <p14:tracePt t="17697" x="9620250" y="3492500"/>
          <p14:tracePt t="17714" x="9664700" y="3486150"/>
          <p14:tracePt t="17731" x="9702800" y="3479800"/>
          <p14:tracePt t="17747" x="9728200" y="3467100"/>
          <p14:tracePt t="17763" x="9753600" y="3460750"/>
          <p14:tracePt t="17779" x="9753600" y="3454400"/>
          <p14:tracePt t="17796" x="9759950" y="3454400"/>
          <p14:tracePt t="17812" x="9766300" y="3448050"/>
          <p14:tracePt t="17829" x="9766300" y="3435350"/>
          <p14:tracePt t="17845" x="9772650" y="3429000"/>
          <p14:tracePt t="17862" x="9779000" y="3416300"/>
          <p14:tracePt t="17879" x="9779000" y="3409950"/>
          <p14:tracePt t="17897" x="9785350" y="3390900"/>
          <p14:tracePt t="17912" x="9785350" y="3378200"/>
          <p14:tracePt t="17929" x="9785350" y="3365500"/>
          <p14:tracePt t="17945" x="9791700" y="3346450"/>
          <p14:tracePt t="17962" x="9791700" y="3333750"/>
          <p14:tracePt t="17978" x="9791700" y="3321050"/>
          <p14:tracePt t="17996" x="9791700" y="3308350"/>
          <p14:tracePt t="18012" x="9791700" y="3289300"/>
          <p14:tracePt t="18028" x="9791700" y="3263900"/>
          <p14:tracePt t="18045" x="9791700" y="3238500"/>
          <p14:tracePt t="18061" x="9791700" y="3206750"/>
          <p14:tracePt t="18078" x="9791700" y="3187700"/>
          <p14:tracePt t="18095" x="9785350" y="3175000"/>
          <p14:tracePt t="18097" x="9785350" y="3162300"/>
          <p14:tracePt t="18113" x="9779000" y="3155950"/>
          <p14:tracePt t="18128" x="9772650" y="3143250"/>
          <p14:tracePt t="18145" x="9766300" y="3136900"/>
          <p14:tracePt t="18161" x="9753600" y="3130550"/>
          <p14:tracePt t="18179" x="9734550" y="3111500"/>
          <p14:tracePt t="18195" x="9715500" y="3105150"/>
          <p14:tracePt t="18212" x="9702800" y="3098800"/>
          <p14:tracePt t="18229" x="9671050" y="3092450"/>
          <p14:tracePt t="18245" x="9645650" y="3092450"/>
          <p14:tracePt t="18262" x="9613900" y="3086100"/>
          <p14:tracePt t="18279" x="9569450" y="3086100"/>
          <p14:tracePt t="18297" x="9493250" y="3086100"/>
          <p14:tracePt t="18312" x="9436100" y="3086100"/>
          <p14:tracePt t="18329" x="9398000" y="3086100"/>
          <p14:tracePt t="18346" x="9366250" y="3086100"/>
          <p14:tracePt t="18362" x="9347200" y="3086100"/>
          <p14:tracePt t="18379" x="9328150" y="3086100"/>
          <p14:tracePt t="18396" x="9321800" y="3092450"/>
          <p14:tracePt t="18481" x="9328150" y="3092450"/>
          <p14:tracePt t="18489" x="9340850" y="3092450"/>
          <p14:tracePt t="18499" x="9366250" y="3098800"/>
          <p14:tracePt t="18514" x="9486900" y="3111500"/>
          <p14:tracePt t="18530" x="9607550" y="3136900"/>
          <p14:tracePt t="18547" x="9734550" y="3168650"/>
          <p14:tracePt t="18561" x="9823450" y="3194050"/>
          <p14:tracePt t="18578" x="9867900" y="3213100"/>
          <p14:tracePt t="18595" x="9886950" y="3219450"/>
          <p14:tracePt t="18612" x="9886950" y="3225800"/>
          <p14:tracePt t="18632" x="9893300" y="3225800"/>
          <p14:tracePt t="18646" x="9893300" y="3232150"/>
          <p14:tracePt t="18662" x="9893300" y="3244850"/>
          <p14:tracePt t="18679" x="9899650" y="3257550"/>
          <p14:tracePt t="18680" x="9906000" y="3270250"/>
          <p14:tracePt t="18696" x="9912350" y="3302000"/>
          <p14:tracePt t="18712" x="9918700" y="3327400"/>
          <p14:tracePt t="18729" x="9918700" y="3359150"/>
          <p14:tracePt t="18745" x="9918700" y="3390900"/>
          <p14:tracePt t="18762" x="9918700" y="3429000"/>
          <p14:tracePt t="18779" x="9899650" y="3486150"/>
          <p14:tracePt t="18796" x="9874250" y="3524250"/>
          <p14:tracePt t="18812" x="9842500" y="3568700"/>
          <p14:tracePt t="18829" x="9823450" y="3581400"/>
          <p14:tracePt t="18847" x="9798050" y="3581400"/>
          <p14:tracePt t="18861" x="9766300" y="3581400"/>
          <p14:tracePt t="18878" x="9715500" y="3581400"/>
          <p14:tracePt t="18894" x="9683750" y="3581400"/>
          <p14:tracePt t="18912" x="9652000" y="3575050"/>
          <p14:tracePt t="18928" x="9632950" y="3568700"/>
          <p14:tracePt t="18945" x="9626600" y="3562350"/>
          <p14:tracePt t="18979" x="9620250" y="3562350"/>
          <p14:tracePt t="19480" x="9613900" y="3562350"/>
          <p14:tracePt t="19577" x="9645650" y="3562350"/>
          <p14:tracePt t="19585" x="9683750" y="3613150"/>
          <p14:tracePt t="19597" x="9702800" y="3638550"/>
          <p14:tracePt t="19613" x="9740900" y="3702050"/>
          <p14:tracePt t="19793" x="9772650" y="3714750"/>
          <p14:tracePt t="19800" x="9791700" y="3721100"/>
          <p14:tracePt t="19813" x="9804400" y="3721100"/>
          <p14:tracePt t="19830" x="9829800" y="3721100"/>
          <p14:tracePt t="19846" x="9861550" y="3721100"/>
          <p14:tracePt t="19865" x="9893300" y="3721100"/>
          <p14:tracePt t="19880" x="9899650" y="3721100"/>
          <p14:tracePt t="19897" x="9912350" y="3721100"/>
          <p14:tracePt t="19953" x="9918700" y="3714750"/>
          <p14:tracePt t="19968" x="9918700" y="3708400"/>
          <p14:tracePt t="19985" x="9918700" y="3702050"/>
          <p14:tracePt t="20000" x="9918700" y="3695700"/>
          <p14:tracePt t="20040" x="9912350" y="3689350"/>
          <p14:tracePt t="20056" x="9906000" y="3689350"/>
          <p14:tracePt t="20072" x="9899650" y="3689350"/>
          <p14:tracePt t="20105" x="9893300" y="3689350"/>
          <p14:tracePt t="20432" x="9886950" y="3689350"/>
          <p14:tracePt t="20449" x="9880600" y="3689350"/>
          <p14:tracePt t="20457" x="9880600" y="3695700"/>
          <p14:tracePt t="20465" x="9874250" y="3695700"/>
          <p14:tracePt t="20481" x="9874250" y="3702050"/>
          <p14:tracePt t="20503" x="9874250" y="3708400"/>
          <p14:tracePt t="21008" x="9867900" y="3714750"/>
          <p14:tracePt t="21288" x="9861550" y="3727450"/>
          <p14:tracePt t="21304" x="9861550" y="3733800"/>
          <p14:tracePt t="21321" x="9861550" y="3746500"/>
          <p14:tracePt t="21329" x="9855200" y="3759200"/>
          <p14:tracePt t="21336" x="9848850" y="3765550"/>
          <p14:tracePt t="21346" x="9848850" y="3771900"/>
          <p14:tracePt t="21364" x="9836150" y="3790950"/>
          <p14:tracePt t="21379" x="9829800" y="3797300"/>
          <p14:tracePt t="21396" x="9823450" y="3803650"/>
          <p14:tracePt t="21473" x="9823450" y="3810000"/>
          <p14:tracePt t="21576" x="9817100" y="3810000"/>
          <p14:tracePt t="21585" x="9810750" y="3810000"/>
          <p14:tracePt t="21597" x="9785350" y="3829050"/>
          <p14:tracePt t="21613" x="9677400" y="3879850"/>
          <p14:tracePt t="21616" x="9588500" y="3917950"/>
          <p14:tracePt t="21629" x="9480550" y="3949700"/>
          <p14:tracePt t="21648" x="9144000" y="4006850"/>
          <p14:tracePt t="21663" x="8826500" y="4025900"/>
          <p14:tracePt t="21681" x="8445500" y="4025900"/>
          <p14:tracePt t="21697" x="8121650" y="4013200"/>
          <p14:tracePt t="21713" x="7747000" y="3962400"/>
          <p14:tracePt t="21729" x="7378700" y="3911600"/>
          <p14:tracePt t="21747" x="6997700" y="3841750"/>
          <p14:tracePt t="21763" x="6578600" y="3708400"/>
          <p14:tracePt t="21780" x="6153150" y="3530600"/>
          <p14:tracePt t="21797" x="5695950" y="3282950"/>
          <p14:tracePt t="21813" x="5238750" y="3028950"/>
          <p14:tracePt t="21830" x="4781550" y="2730500"/>
          <p14:tracePt t="21847" x="4476750" y="2489200"/>
          <p14:tracePt t="21848" x="4368800" y="2406650"/>
          <p14:tracePt t="21865" x="4248150" y="2305050"/>
          <p14:tracePt t="21881" x="4171950" y="2216150"/>
          <p14:tracePt t="21897" x="4114800" y="2178050"/>
          <p14:tracePt t="21913" x="4057650" y="2139950"/>
          <p14:tracePt t="21929" x="4019550" y="2127250"/>
          <p14:tracePt t="21947" x="3981450" y="2114550"/>
          <p14:tracePt t="21963" x="3968750" y="2101850"/>
          <p14:tracePt t="21980" x="3962400" y="2101850"/>
          <p14:tracePt t="21997" x="3949700" y="2101850"/>
          <p14:tracePt t="22013" x="3917950" y="2108200"/>
          <p14:tracePt t="22029" x="3873500" y="2133600"/>
          <p14:tracePt t="22047" x="3810000" y="2165350"/>
          <p14:tracePt t="22063" x="3733800" y="2197100"/>
          <p14:tracePt t="22080" x="3638550" y="2235200"/>
          <p14:tracePt t="22097" x="3600450" y="2266950"/>
          <p14:tracePt t="22113" x="3568700" y="2286000"/>
          <p14:tracePt t="22129" x="3536950" y="2317750"/>
          <p14:tracePt t="22146" x="3511550" y="2368550"/>
          <p14:tracePt t="22163" x="3486150" y="2425700"/>
          <p14:tracePt t="22179" x="3460750" y="2501900"/>
          <p14:tracePt t="22196" x="3448050" y="2546350"/>
          <p14:tracePt t="22213" x="3441700" y="2578100"/>
          <p14:tracePt t="22229" x="3441700" y="2590800"/>
          <p14:tracePt t="22248" x="3441700" y="2609850"/>
          <p14:tracePt t="22263" x="3460750" y="2635250"/>
          <p14:tracePt t="22280" x="3511550" y="2660650"/>
          <p14:tracePt t="22297" x="3543300" y="2673350"/>
          <p14:tracePt t="22313" x="3568700" y="2679700"/>
          <p14:tracePt t="22329" x="3613150" y="2679700"/>
          <p14:tracePt t="22346" x="3689350" y="2686050"/>
          <p14:tracePt t="22363" x="3784600" y="2686050"/>
          <p14:tracePt t="22379" x="3905250" y="2686050"/>
          <p14:tracePt t="22396" x="4025900" y="2679700"/>
          <p14:tracePt t="22413" x="4127500" y="2667000"/>
          <p14:tracePt t="22429" x="4184650" y="2647950"/>
          <p14:tracePt t="22448" x="4210050" y="2641600"/>
          <p14:tracePt t="22463" x="4235450" y="2616200"/>
          <p14:tracePt t="22481" x="4279900" y="2559050"/>
          <p14:tracePt t="22497" x="4292600" y="2520950"/>
          <p14:tracePt t="22513" x="4298950" y="2501900"/>
          <p14:tracePt t="22529" x="4298950" y="2489200"/>
          <p14:tracePt t="22546" x="4298950" y="2482850"/>
          <p14:tracePt t="22563" x="4298950" y="2470150"/>
          <p14:tracePt t="22578" x="4298950" y="2444750"/>
          <p14:tracePt t="22596" x="4298950" y="2400300"/>
          <p14:tracePt t="22612" x="4260850" y="2336800"/>
          <p14:tracePt t="22615" x="4241800" y="2305050"/>
          <p14:tracePt t="22629" x="4216400" y="2273300"/>
          <p14:tracePt t="22645" x="4152900" y="2216150"/>
          <p14:tracePt t="22662" x="4121150" y="2190750"/>
          <p14:tracePt t="22679" x="4102100" y="2184400"/>
          <p14:tracePt t="22704" x="4095750" y="2184400"/>
          <p14:tracePt t="22720" x="4089400" y="2184400"/>
          <p14:tracePt t="22730" x="4083050" y="2184400"/>
          <p14:tracePt t="22746" x="4044950" y="2178050"/>
          <p14:tracePt t="22763" x="3981450" y="2165350"/>
          <p14:tracePt t="22779" x="3937000" y="2159000"/>
          <p14:tracePt t="22796" x="3911600" y="2159000"/>
          <p14:tracePt t="22813" x="3898900" y="2159000"/>
          <p14:tracePt t="22829" x="3898900" y="2152650"/>
          <p14:tracePt t="22904" x="3892550" y="2152650"/>
          <p14:tracePt t="22928" x="3886200" y="2152650"/>
          <p14:tracePt t="22937" x="3879850" y="2152650"/>
          <p14:tracePt t="22946" x="3873500" y="2152650"/>
          <p14:tracePt t="22963" x="3860800" y="2152650"/>
          <p14:tracePt t="22979" x="3841750" y="2152650"/>
          <p14:tracePt t="22996" x="3810000" y="2152650"/>
          <p14:tracePt t="23013" x="3784600" y="2152650"/>
          <p14:tracePt t="23029" x="3759200" y="2159000"/>
          <p14:tracePt t="23047" x="3746500" y="2159000"/>
          <p14:tracePt t="23063" x="3740150" y="2165350"/>
          <p14:tracePt t="23080" x="3733800" y="2165350"/>
          <p14:tracePt t="23096" x="3721100" y="2165350"/>
          <p14:tracePt t="23144" x="3714750" y="2165350"/>
          <p14:tracePt t="23209" x="3708400" y="2165350"/>
          <p14:tracePt t="23241" x="3708400" y="2159000"/>
          <p14:tracePt t="23249" x="3708400" y="2139950"/>
          <p14:tracePt t="23265" x="3708400" y="2114550"/>
          <p14:tracePt t="23280" x="3714750" y="2082800"/>
          <p14:tracePt t="23297" x="3714750" y="2057400"/>
          <p14:tracePt t="23313" x="3721100" y="2051050"/>
          <p14:tracePt t="23409" x="3727450" y="2044700"/>
          <p14:tracePt t="23441" x="3733800" y="2044700"/>
          <p14:tracePt t="23449" x="3752850" y="2038350"/>
          <p14:tracePt t="23465" x="3810000" y="2019300"/>
          <p14:tracePt t="23478" x="3835400" y="2019300"/>
          <p14:tracePt t="23494" x="3886200" y="2000250"/>
          <p14:tracePt t="23514" x="3917950" y="1987550"/>
          <p14:tracePt t="23616" x="3917950" y="1993900"/>
          <p14:tracePt t="23624" x="3898900" y="2025650"/>
          <p14:tracePt t="23632" x="3867150" y="2051050"/>
          <p14:tracePt t="23647" x="3835400" y="2082800"/>
          <p14:tracePt t="23661" x="3746500" y="2152650"/>
          <p14:tracePt t="23678" x="3657600" y="2228850"/>
          <p14:tracePt t="23695" x="3568700" y="2298700"/>
          <p14:tracePt t="23712" x="3467100" y="2406650"/>
          <p14:tracePt t="23729" x="3422650" y="2463800"/>
          <p14:tracePt t="23745" x="3384550" y="2495550"/>
          <p14:tracePt t="23763" x="3340100" y="2514600"/>
          <p14:tracePt t="23779" x="3308350" y="2520950"/>
          <p14:tracePt t="23796" x="3263900" y="2520950"/>
          <p14:tracePt t="23812" x="3206750" y="2520950"/>
          <p14:tracePt t="23829" x="3073400" y="2501900"/>
          <p14:tracePt t="23846" x="2908300" y="2451100"/>
          <p14:tracePt t="23862" x="2781300" y="2413000"/>
          <p14:tracePt t="23877" x="2647950" y="2381250"/>
          <p14:tracePt t="23894" x="2501900" y="2349500"/>
          <p14:tracePt t="23913" x="2400300" y="2343150"/>
          <p14:tracePt t="23930" x="2368550" y="2343150"/>
          <p14:tracePt t="23946" x="2362200" y="2343150"/>
          <p14:tracePt t="23980" x="2355850" y="2343150"/>
          <p14:tracePt t="23997" x="2349500" y="2349500"/>
          <p14:tracePt t="24014" x="2343150" y="2349500"/>
          <p14:tracePt t="24030" x="2343150" y="2355850"/>
          <p14:tracePt t="24105" x="2343150" y="2362200"/>
          <p14:tracePt t="24114" x="2343150" y="2381250"/>
          <p14:tracePt t="24121" x="2343150" y="2393950"/>
          <p14:tracePt t="24130" x="2355850" y="2432050"/>
          <p14:tracePt t="24146" x="2374900" y="2495550"/>
          <p14:tracePt t="24164" x="2387600" y="2565400"/>
          <p14:tracePt t="24180" x="2393950" y="2628900"/>
          <p14:tracePt t="24197" x="2400300" y="2667000"/>
          <p14:tracePt t="24214" x="2400300" y="2692400"/>
          <p14:tracePt t="24230" x="2400300" y="2717800"/>
          <p14:tracePt t="24248" x="2400300" y="2749550"/>
          <p14:tracePt t="24264" x="2400300" y="2768600"/>
          <p14:tracePt t="24280" x="2400300" y="2787650"/>
          <p14:tracePt t="24297" x="2400300" y="2794000"/>
          <p14:tracePt t="24448" x="2406650" y="2794000"/>
          <p14:tracePt t="24504" x="2406650" y="2800350"/>
          <p14:tracePt t="24527" x="2406650" y="2806700"/>
          <p14:tracePt t="24657" x="2413000" y="2813050"/>
          <p14:tracePt t="24785" x="2419350" y="2819400"/>
          <p14:tracePt t="24792" x="2425700" y="2825750"/>
          <p14:tracePt t="24800" x="2444750" y="2838450"/>
          <p14:tracePt t="24814" x="2457450" y="2844800"/>
          <p14:tracePt t="24830" x="2540000" y="2895600"/>
          <p14:tracePt t="24847" x="2660650" y="2965450"/>
          <p14:tracePt t="24863" x="2813050" y="3048000"/>
          <p14:tracePt t="24881" x="3035300" y="3181350"/>
          <p14:tracePt t="24897" x="3187700" y="3251200"/>
          <p14:tracePt t="24913" x="3308350" y="3302000"/>
          <p14:tracePt t="24930" x="3422650" y="3333750"/>
          <p14:tracePt t="24946" x="3562350" y="3371850"/>
          <p14:tracePt t="24963" x="3708400" y="3390900"/>
          <p14:tracePt t="24980" x="3860800" y="3403600"/>
          <p14:tracePt t="24997" x="4019550" y="3403600"/>
          <p14:tracePt t="25013" x="4159250" y="3403600"/>
          <p14:tracePt t="25030" x="4298950" y="3403600"/>
          <p14:tracePt t="25048" x="4432300" y="3403600"/>
          <p14:tracePt t="25063" x="4552950" y="3384550"/>
          <p14:tracePt t="25079" x="4686300" y="3333750"/>
          <p14:tracePt t="25080" x="4743450" y="3308350"/>
          <p14:tracePt t="25096" x="4851400" y="3257550"/>
          <p14:tracePt t="25112" x="4927600" y="3213100"/>
          <p14:tracePt t="25129" x="4965700" y="3187700"/>
          <p14:tracePt t="25145" x="4978400" y="3168650"/>
          <p14:tracePt t="25162" x="4984750" y="3143250"/>
          <p14:tracePt t="25179" x="4991100" y="3111500"/>
          <p14:tracePt t="25196" x="5003800" y="3079750"/>
          <p14:tracePt t="25212" x="5010150" y="3054350"/>
          <p14:tracePt t="25229" x="5016500" y="3028950"/>
          <p14:tracePt t="25247" x="5022850" y="2990850"/>
          <p14:tracePt t="25263" x="5029200" y="2946400"/>
          <p14:tracePt t="25281" x="5035550" y="2908300"/>
          <p14:tracePt t="25297" x="5035550" y="2895600"/>
          <p14:tracePt t="25512" x="5035550" y="2889250"/>
          <p14:tracePt t="25520" x="5048250" y="2882900"/>
          <p14:tracePt t="25531" x="5073650" y="2870200"/>
          <p14:tracePt t="25547" x="5130800" y="2870200"/>
          <p14:tracePt t="25564" x="5226050" y="2857500"/>
          <p14:tracePt t="25580" x="5314950" y="2857500"/>
          <p14:tracePt t="25597" x="5365750" y="2857500"/>
          <p14:tracePt t="25614" x="5397500" y="2857500"/>
          <p14:tracePt t="25618" x="5410200" y="2857500"/>
          <p14:tracePt t="25673" x="5397500" y="2876550"/>
          <p14:tracePt t="25681" x="5365750" y="2914650"/>
          <p14:tracePt t="25689" x="5334000" y="2959100"/>
          <p14:tracePt t="25699" x="5283200" y="3003550"/>
          <p14:tracePt t="25714" x="5124450" y="3098800"/>
          <p14:tracePt t="25730" x="4870450" y="3225800"/>
          <p14:tracePt t="25746" x="4495800" y="3321050"/>
          <p14:tracePt t="25764" x="4089400" y="3397250"/>
          <p14:tracePt t="25780" x="3714750" y="3435350"/>
          <p14:tracePt t="25797" x="3384550" y="3486150"/>
          <p14:tracePt t="25813" x="3136900" y="3524250"/>
          <p14:tracePt t="25830" x="2914650" y="3549650"/>
          <p14:tracePt t="25848" x="2730500" y="3581400"/>
          <p14:tracePt t="25849" x="2673350" y="3581400"/>
          <p14:tracePt t="25863" x="2609850" y="3587750"/>
          <p14:tracePt t="25880" x="2501900" y="3587750"/>
          <p14:tracePt t="25896" x="2432050" y="3587750"/>
          <p14:tracePt t="25914" x="2381250" y="3581400"/>
          <p14:tracePt t="25930" x="2349500" y="3581400"/>
          <p14:tracePt t="25946" x="2330450" y="3568700"/>
          <p14:tracePt t="25963" x="2324100" y="3568700"/>
          <p14:tracePt t="25981" x="2317750" y="3568700"/>
          <p14:tracePt t="26013" x="2311400" y="3556000"/>
          <p14:tracePt t="26031" x="2298700" y="3549650"/>
          <p14:tracePt t="26046" x="2216150" y="3498850"/>
          <p14:tracePt t="26062" x="2152650" y="3460750"/>
          <p14:tracePt t="26079" x="2070100" y="3429000"/>
          <p14:tracePt t="26080" x="2032000" y="3409950"/>
          <p14:tracePt t="26096" x="1981200" y="3384550"/>
          <p14:tracePt t="26112" x="1949450" y="3359150"/>
          <p14:tracePt t="26129" x="1936750" y="3346450"/>
          <p14:tracePt t="26146" x="1930400" y="3346450"/>
          <p14:tracePt t="26162" x="1930400" y="3340100"/>
          <p14:tracePt t="26257" x="1924050" y="3340100"/>
          <p14:tracePt t="26289" x="1924050" y="3333750"/>
          <p14:tracePt t="26320" x="1917700" y="3321050"/>
          <p14:tracePt t="26329" x="1911350" y="3308350"/>
          <p14:tracePt t="26337" x="1911350" y="3295650"/>
          <p14:tracePt t="26346" x="1905000" y="3270250"/>
          <p14:tracePt t="26364" x="1892300" y="3219450"/>
          <p14:tracePt t="26380" x="1873250" y="3175000"/>
          <p14:tracePt t="26396" x="1866900" y="3143250"/>
          <p14:tracePt t="26414" x="1860550" y="3130550"/>
          <p14:tracePt t="26430" x="1860550" y="3124200"/>
          <p14:tracePt t="26447" x="1854200" y="3117850"/>
          <p14:tracePt t="26553" x="1847850" y="3130550"/>
          <p14:tracePt t="26560" x="1847850" y="3155950"/>
          <p14:tracePt t="26569" x="1847850" y="3187700"/>
          <p14:tracePt t="26579" x="1847850" y="3219450"/>
          <p14:tracePt t="26597" x="1847850" y="3308350"/>
          <p14:tracePt t="26611" x="1873250" y="3384550"/>
          <p14:tracePt t="26628" x="1898650" y="3416300"/>
          <p14:tracePt t="26645" x="1917700" y="3435350"/>
          <p14:tracePt t="26661" x="1924050" y="3435350"/>
          <p14:tracePt t="26678" x="1930400" y="3435350"/>
          <p14:tracePt t="26694" x="1936750" y="3435350"/>
          <p14:tracePt t="26714" x="1949450" y="3435350"/>
          <p14:tracePt t="26730" x="1962150" y="3435350"/>
          <p14:tracePt t="26746" x="1968500" y="3435350"/>
          <p14:tracePt t="26764" x="1974850" y="3435350"/>
          <p14:tracePt t="26780" x="1987550" y="3429000"/>
          <p14:tracePt t="26797" x="2000250" y="3422650"/>
          <p14:tracePt t="26813" x="2006600" y="3416300"/>
          <p14:tracePt t="26829" x="2051050" y="3397250"/>
          <p14:tracePt t="26848" x="2082800" y="3371850"/>
          <p14:tracePt t="26863" x="2146300" y="3340100"/>
          <p14:tracePt t="26880" x="2247900" y="3295650"/>
          <p14:tracePt t="26897" x="2298700" y="3276600"/>
          <p14:tracePt t="26913" x="2317750" y="3263900"/>
          <p14:tracePt t="26946" x="2324100" y="3263900"/>
          <p14:tracePt t="26993" x="2336800" y="3263900"/>
          <p14:tracePt t="27017" x="2343150" y="3263900"/>
          <p14:tracePt t="27025" x="2362200" y="3257550"/>
          <p14:tracePt t="27033" x="2381250" y="3251200"/>
          <p14:tracePt t="27048" x="2406650" y="3244850"/>
          <p14:tracePt t="27063" x="2470150" y="3232150"/>
          <p14:tracePt t="27080" x="2603500" y="3206750"/>
          <p14:tracePt t="27097" x="2679700" y="3200400"/>
          <p14:tracePt t="27114" x="2705100" y="3200400"/>
          <p14:tracePt t="27225" x="2711450" y="3200400"/>
          <p14:tracePt t="27264" x="2717800" y="3200400"/>
          <p14:tracePt t="28047" x="2717800" y="3206750"/>
          <p14:tracePt t="28056" x="2717800" y="3238500"/>
          <p14:tracePt t="28065" x="2730500" y="3263900"/>
          <p14:tracePt t="28079" x="2743200" y="3282950"/>
          <p14:tracePt t="28096" x="2781300" y="3333750"/>
          <p14:tracePt t="28112" x="2813050" y="3365500"/>
          <p14:tracePt t="28129" x="2838450" y="3378200"/>
          <p14:tracePt t="28146" x="2863850" y="3390900"/>
          <p14:tracePt t="28184" x="2870200" y="3390900"/>
          <p14:tracePt t="28216" x="2876550" y="3390900"/>
          <p14:tracePt t="28224" x="2882900" y="3390900"/>
          <p14:tracePt t="28232" x="2889250" y="3390900"/>
          <p14:tracePt t="28246" x="2901950" y="3390900"/>
          <p14:tracePt t="28262" x="2908300" y="3390900"/>
          <p14:tracePt t="28432" x="2921000" y="3397250"/>
          <p14:tracePt t="28448" x="2927350" y="3403600"/>
          <p14:tracePt t="28457" x="2933700" y="3409950"/>
          <p14:tracePt t="28465" x="2965450" y="3422650"/>
          <p14:tracePt t="28480" x="3041650" y="3473450"/>
          <p14:tracePt t="28496" x="3143250" y="3536950"/>
          <p14:tracePt t="28513" x="3276600" y="3606800"/>
          <p14:tracePt t="28529" x="3429000" y="3670300"/>
          <p14:tracePt t="28546" x="3600450" y="3708400"/>
          <p14:tracePt t="28563" x="3746500" y="3752850"/>
          <p14:tracePt t="28579" x="3867150" y="3771900"/>
          <p14:tracePt t="28596" x="3968750" y="3790950"/>
          <p14:tracePt t="28614" x="4038600" y="3803650"/>
          <p14:tracePt t="28617" x="4083050" y="3810000"/>
          <p14:tracePt t="28629" x="4108450" y="3810000"/>
          <p14:tracePt t="28646" x="4165600" y="3810000"/>
          <p14:tracePt t="28661" x="4191000" y="3810000"/>
          <p14:tracePt t="28752" x="4203700" y="3810000"/>
          <p14:tracePt t="28777" x="4210050" y="3803650"/>
          <p14:tracePt t="28793" x="4216400" y="3797300"/>
          <p14:tracePt t="28808" x="4222750" y="3790950"/>
          <p14:tracePt t="28817" x="4229100" y="3778250"/>
          <p14:tracePt t="28829" x="4235450" y="3778250"/>
          <p14:tracePt t="28848" x="4241800" y="3771900"/>
          <p14:tracePt t="28861" x="4248150" y="3759200"/>
          <p14:tracePt t="28878" x="4254500" y="3752850"/>
          <p14:tracePt t="28894" x="4260850" y="3746500"/>
          <p14:tracePt t="28912" x="4260850" y="3740150"/>
          <p14:tracePt t="28929" x="4267200" y="3733800"/>
          <p14:tracePt t="28975" x="4267200" y="3727450"/>
          <p14:tracePt t="29032" x="4273550" y="3721100"/>
          <p14:tracePt t="29047" x="4273550" y="3714750"/>
          <p14:tracePt t="29064" x="4279900" y="3714750"/>
          <p14:tracePt t="29071" x="4279900" y="3708400"/>
          <p14:tracePt t="29280" x="4254500" y="3702050"/>
          <p14:tracePt t="29288" x="4184650" y="3708400"/>
          <p14:tracePt t="29298" x="4108450" y="3714750"/>
          <p14:tracePt t="29312" x="3949700" y="3746500"/>
          <p14:tracePt t="29328" x="3829050" y="3759200"/>
          <p14:tracePt t="29344" x="3740150" y="3771900"/>
          <p14:tracePt t="29362" x="3644900" y="3803650"/>
          <p14:tracePt t="29378" x="3549650" y="3835400"/>
          <p14:tracePt t="29396" x="3460750" y="3873500"/>
          <p14:tracePt t="29412" x="3352800" y="3937000"/>
          <p14:tracePt t="29429" x="3244850" y="3994150"/>
          <p14:tracePt t="29445" x="3143250" y="4038600"/>
          <p14:tracePt t="29462" x="3054350" y="4076700"/>
          <p14:tracePt t="29480" x="2978150" y="4108450"/>
          <p14:tracePt t="29480" x="2952750" y="4108450"/>
          <p14:tracePt t="29497" x="2921000" y="4127500"/>
          <p14:tracePt t="29513" x="2914650" y="4127500"/>
          <p14:tracePt t="29546" x="2908300" y="4133850"/>
          <p14:tracePt t="29832" x="2901950" y="4133850"/>
          <p14:tracePt t="29840" x="2895600" y="4133850"/>
          <p14:tracePt t="29849" x="2889250" y="4121150"/>
          <p14:tracePt t="29862" x="2876550" y="4121150"/>
          <p14:tracePt t="29878" x="2857500" y="4108450"/>
          <p14:tracePt t="29895" x="2844800" y="4102100"/>
          <p14:tracePt t="29912" x="2813050" y="4089400"/>
          <p14:tracePt t="29928" x="2781300" y="4070350"/>
          <p14:tracePt t="29944" x="2698750" y="4032250"/>
          <p14:tracePt t="29961" x="2597150" y="3987800"/>
          <p14:tracePt t="29978" x="2482850" y="3930650"/>
          <p14:tracePt t="29996" x="2368550" y="3879850"/>
          <p14:tracePt t="30012" x="2286000" y="3854450"/>
          <p14:tracePt t="30030" x="2241550" y="3835400"/>
          <p14:tracePt t="30045" x="2228850" y="3829050"/>
          <p14:tracePt t="30217" x="2254250" y="3841750"/>
          <p14:tracePt t="30224" x="2292350" y="3860800"/>
          <p14:tracePt t="30232" x="2343150" y="3873500"/>
          <p14:tracePt t="30247" x="2400300" y="3892550"/>
          <p14:tracePt t="30261" x="2514600" y="3924300"/>
          <p14:tracePt t="30278" x="2628900" y="3937000"/>
          <p14:tracePt t="30295" x="2717800" y="3943350"/>
          <p14:tracePt t="30297" x="2755900" y="3943350"/>
          <p14:tracePt t="30311" x="2787650" y="3943350"/>
          <p14:tracePt t="30328" x="2819400" y="3937000"/>
          <p14:tracePt t="30344" x="2844800" y="3924300"/>
          <p14:tracePt t="30362" x="2857500" y="3911600"/>
          <p14:tracePt t="30379" x="2895600" y="3886200"/>
          <p14:tracePt t="30396" x="2933700" y="3867150"/>
          <p14:tracePt t="30413" x="2965450" y="3848100"/>
          <p14:tracePt t="30429" x="2990850" y="3848100"/>
          <p14:tracePt t="30445" x="3022600" y="3841750"/>
          <p14:tracePt t="30462" x="3054350" y="3835400"/>
          <p14:tracePt t="30479" x="3098800" y="3829050"/>
          <p14:tracePt t="30481" x="3124200" y="3829050"/>
          <p14:tracePt t="30497" x="3200400" y="3822700"/>
          <p14:tracePt t="30513" x="3270250" y="3816350"/>
          <p14:tracePt t="30529" x="3352800" y="3816350"/>
          <p14:tracePt t="30546" x="3435350" y="3816350"/>
          <p14:tracePt t="30563" x="3498850" y="3816350"/>
          <p14:tracePt t="30578" x="3517900" y="3816350"/>
          <p14:tracePt t="30632" x="3524250" y="3816350"/>
          <p14:tracePt t="30760" x="3530600" y="3816350"/>
          <p14:tracePt t="30777" x="3543300" y="3816350"/>
          <p14:tracePt t="30784" x="3562350" y="3816350"/>
          <p14:tracePt t="30796" x="3594100" y="3816350"/>
          <p14:tracePt t="30813" x="3676650" y="3829050"/>
          <p14:tracePt t="30829" x="3752850" y="3841750"/>
          <p14:tracePt t="30848" x="3848100" y="3848100"/>
          <p14:tracePt t="30863" x="3937000" y="3848100"/>
          <p14:tracePt t="30880" x="4006850" y="3854450"/>
          <p14:tracePt t="30897" x="4044950" y="3854450"/>
          <p14:tracePt t="30913" x="4083050" y="3854450"/>
          <p14:tracePt t="30930" x="4121150" y="3854450"/>
          <p14:tracePt t="30946" x="4159250" y="3854450"/>
          <p14:tracePt t="30962" x="4210050" y="3854450"/>
          <p14:tracePt t="30979" x="4286250" y="3854450"/>
          <p14:tracePt t="30996" x="4381500" y="3854450"/>
          <p14:tracePt t="31013" x="4476750" y="3854450"/>
          <p14:tracePt t="31029" x="4572000" y="3854450"/>
          <p14:tracePt t="31047" x="4660900" y="3854450"/>
          <p14:tracePt t="31063" x="4749800" y="3854450"/>
          <p14:tracePt t="31080" x="4813300" y="3860800"/>
          <p14:tracePt t="31097" x="4832350" y="3867150"/>
          <p14:tracePt t="31113" x="4838700" y="3867150"/>
          <p14:tracePt t="31136" x="4838700" y="3873500"/>
          <p14:tracePt t="31146" x="4838700" y="3892550"/>
          <p14:tracePt t="31164" x="4787900" y="3962400"/>
          <p14:tracePt t="31179" x="4711700" y="4044950"/>
          <p14:tracePt t="31197" x="4603750" y="4114800"/>
          <p14:tracePt t="31213" x="4476750" y="4178300"/>
          <p14:tracePt t="31229" x="4337050" y="4229100"/>
          <p14:tracePt t="31247" x="4191000" y="4260850"/>
          <p14:tracePt t="31263" x="4044950" y="4286250"/>
          <p14:tracePt t="31280" x="3822700" y="4286250"/>
          <p14:tracePt t="31297" x="3670300" y="4286250"/>
          <p14:tracePt t="31313" x="3543300" y="4286250"/>
          <p14:tracePt t="31329" x="3429000" y="4286250"/>
          <p14:tracePt t="31346" x="3346450" y="4286250"/>
          <p14:tracePt t="31363" x="3295650" y="4286250"/>
          <p14:tracePt t="31379" x="3257550" y="4286250"/>
          <p14:tracePt t="31396" x="3232150" y="4286250"/>
          <p14:tracePt t="31414" x="3194050" y="4286250"/>
          <p14:tracePt t="31429" x="3162300" y="4286250"/>
          <p14:tracePt t="31446" x="3130550" y="4286250"/>
          <p14:tracePt t="31463" x="3111500" y="4292600"/>
          <p14:tracePt t="31498" x="3105150" y="4298950"/>
          <p14:tracePt t="31624" x="3098800" y="4298950"/>
          <p14:tracePt t="31800" x="3105150" y="4298950"/>
          <p14:tracePt t="31808" x="3111500" y="4298950"/>
          <p14:tracePt t="31824" x="3124200" y="4298950"/>
          <p14:tracePt t="31833" x="3130550" y="4305300"/>
          <p14:tracePt t="31847" x="3149600" y="4305300"/>
          <p14:tracePt t="31863" x="3200400" y="4305300"/>
          <p14:tracePt t="31880" x="3289300" y="4305300"/>
          <p14:tracePt t="31896" x="3340100" y="4305300"/>
          <p14:tracePt t="31913" x="3384550" y="4305300"/>
          <p14:tracePt t="31930" x="3409950" y="4305300"/>
          <p14:tracePt t="31946" x="3429000" y="4305300"/>
          <p14:tracePt t="31963" x="3435350" y="4305300"/>
          <p14:tracePt t="31979" x="3441700" y="4305300"/>
          <p14:tracePt t="32013" x="3448050" y="4305300"/>
          <p14:tracePt t="32029" x="3460750" y="4305300"/>
          <p14:tracePt t="32046" x="3492500" y="4305300"/>
          <p14:tracePt t="32063" x="3530600" y="4305300"/>
          <p14:tracePt t="32065" x="3556000" y="4305300"/>
          <p14:tracePt t="32081" x="3581400" y="4305300"/>
          <p14:tracePt t="32096" x="3600450" y="4305300"/>
          <p14:tracePt t="32113" x="3619500" y="4305300"/>
          <p14:tracePt t="32192" x="3625850" y="4305300"/>
          <p14:tracePt t="32216" x="3632200" y="4311650"/>
          <p14:tracePt t="32257" x="3638550" y="4311650"/>
          <p14:tracePt t="32282" x="3644900" y="4311650"/>
          <p14:tracePt t="32297" x="3651250" y="4311650"/>
          <p14:tracePt t="32304" x="3657600" y="4311650"/>
          <p14:tracePt t="32321" x="3663950" y="4318000"/>
          <p14:tracePt t="32337" x="3670300" y="4318000"/>
          <p14:tracePt t="32401" x="3676650" y="4318000"/>
          <p14:tracePt t="32417" x="3683000" y="4324350"/>
          <p14:tracePt t="32503" x="3689350" y="4324350"/>
          <p14:tracePt t="32519" x="3689350" y="4330700"/>
          <p14:tracePt t="33080" x="3695700" y="4330700"/>
          <p14:tracePt t="33321" x="3702050" y="4330700"/>
          <p14:tracePt t="33329" x="3721100" y="4330700"/>
          <p14:tracePt t="33337" x="3759200" y="4330700"/>
          <p14:tracePt t="33346" x="3803650" y="4337050"/>
          <p14:tracePt t="33363" x="3930650" y="4356100"/>
          <p14:tracePt t="33379" x="4083050" y="4375150"/>
          <p14:tracePt t="33396" x="4241800" y="4400550"/>
          <p14:tracePt t="33413" x="4368800" y="4419600"/>
          <p14:tracePt t="33429" x="4445000" y="4425950"/>
          <p14:tracePt t="33446" x="4476750" y="4425950"/>
          <p14:tracePt t="33463" x="4483100" y="4425950"/>
          <p14:tracePt t="33520" x="4489450" y="4425950"/>
          <p14:tracePt t="33536" x="4495800" y="4425950"/>
          <p14:tracePt t="33543" x="4502150" y="4425950"/>
          <p14:tracePt t="33551" x="4514850" y="4425950"/>
          <p14:tracePt t="33568" x="4527550" y="4419600"/>
          <p14:tracePt t="33578" x="4533900" y="4419600"/>
          <p14:tracePt t="33595" x="4559300" y="4406900"/>
          <p14:tracePt t="33611" x="4591050" y="4406900"/>
          <p14:tracePt t="33628" x="4641850" y="4400550"/>
          <p14:tracePt t="33645" x="4686300" y="4387850"/>
          <p14:tracePt t="33662" x="4718050" y="4387850"/>
          <p14:tracePt t="33679" x="4749800" y="4381500"/>
          <p14:tracePt t="33697" x="4787900" y="4375150"/>
          <p14:tracePt t="33712" x="4794250" y="4368800"/>
          <p14:tracePt t="34344" x="4800600" y="4368800"/>
          <p14:tracePt t="34352" x="4800600" y="4362450"/>
          <p14:tracePt t="34363" x="4806950" y="4362450"/>
          <p14:tracePt t="34379" x="4813300" y="4356100"/>
          <p14:tracePt t="34396" x="4819650" y="4349750"/>
          <p14:tracePt t="34413" x="4826000" y="4343400"/>
          <p14:tracePt t="34429" x="4838700" y="4330700"/>
          <p14:tracePt t="34447" x="4845050" y="4324350"/>
          <p14:tracePt t="34464" x="4851400" y="4311650"/>
          <p14:tracePt t="34480" x="4864100" y="4305300"/>
          <p14:tracePt t="34497" x="4864100" y="4298950"/>
          <p14:tracePt t="34513" x="4870450" y="4292600"/>
          <p14:tracePt t="34530" x="4883150" y="4273550"/>
          <p14:tracePt t="34546" x="4895850" y="4260850"/>
          <p14:tracePt t="34562" x="4921250" y="4235450"/>
          <p14:tracePt t="34579" x="4933950" y="4222750"/>
          <p14:tracePt t="34596" x="4940300" y="4216400"/>
          <p14:tracePt t="34953" x="4940300" y="4210050"/>
          <p14:tracePt t="34960" x="4946650" y="4210050"/>
          <p14:tracePt t="34968" x="4965700" y="4210050"/>
          <p14:tracePt t="34979" x="5003800" y="4210050"/>
          <p14:tracePt t="34997" x="5073650" y="4203700"/>
          <p14:tracePt t="35013" x="5175250" y="4203700"/>
          <p14:tracePt t="35029" x="5257800" y="4203700"/>
          <p14:tracePt t="35047" x="5321300" y="4203700"/>
          <p14:tracePt t="35063" x="5340350" y="4203700"/>
          <p14:tracePt t="35137" x="5340350" y="4216400"/>
          <p14:tracePt t="35145" x="5314950" y="4235450"/>
          <p14:tracePt t="35152" x="5283200" y="4260850"/>
          <p14:tracePt t="35163" x="5238750" y="4286250"/>
          <p14:tracePt t="35179" x="5105400" y="4356100"/>
          <p14:tracePt t="35195" x="4902200" y="4419600"/>
          <p14:tracePt t="35212" x="4660900" y="4445000"/>
          <p14:tracePt t="35229" x="4432300" y="4476750"/>
          <p14:tracePt t="35245" x="4222750" y="4508500"/>
          <p14:tracePt t="35262" x="4051300" y="4540250"/>
          <p14:tracePt t="35279" x="3892550" y="4565650"/>
          <p14:tracePt t="35280" x="3797300" y="4578350"/>
          <p14:tracePt t="35297" x="3549650" y="4616450"/>
          <p14:tracePt t="35312" x="3397250" y="4635500"/>
          <p14:tracePt t="35329" x="3244850" y="4635500"/>
          <p14:tracePt t="35346" x="3136900" y="4635500"/>
          <p14:tracePt t="35363" x="3041650" y="4635500"/>
          <p14:tracePt t="35379" x="2965450" y="4635500"/>
          <p14:tracePt t="35397" x="2901950" y="4635500"/>
          <p14:tracePt t="35413" x="2857500" y="4635500"/>
          <p14:tracePt t="35429" x="2819400" y="4641850"/>
          <p14:tracePt t="35446" x="2813050" y="4641850"/>
          <p14:tracePt t="35462" x="2800350" y="4641850"/>
          <p14:tracePt t="35569" x="2813050" y="4641850"/>
          <p14:tracePt t="35577" x="2857500" y="4641850"/>
          <p14:tracePt t="35584" x="2927350" y="4641850"/>
          <p14:tracePt t="35597" x="3009900" y="4641850"/>
          <p14:tracePt t="35611" x="3194050" y="4641850"/>
          <p14:tracePt t="35629" x="3448050" y="4641850"/>
          <p14:tracePt t="35645" x="3695700" y="4641850"/>
          <p14:tracePt t="35662" x="3968750" y="4641850"/>
          <p14:tracePt t="35678" x="4159250" y="4641850"/>
          <p14:tracePt t="35695" x="4273550" y="4641850"/>
          <p14:tracePt t="35697" x="4305300" y="4641850"/>
          <p14:tracePt t="35713" x="4324350" y="4641850"/>
          <p14:tracePt t="35728" x="4330700" y="4641850"/>
          <p14:tracePt t="37656" x="4337050" y="4648200"/>
          <p14:tracePt t="37664" x="4337050" y="4660900"/>
          <p14:tracePt t="37672" x="4337050" y="4679950"/>
          <p14:tracePt t="37680" x="4337050" y="4692650"/>
          <p14:tracePt t="37697" x="4330700" y="4711700"/>
          <p14:tracePt t="37712" x="4324350" y="4724400"/>
          <p14:tracePt t="37729" x="4324350" y="4737100"/>
          <p14:tracePt t="37762" x="4324350" y="4743450"/>
          <p14:tracePt t="38304" x="4337050" y="4724400"/>
          <p14:tracePt t="38312" x="4356100" y="4718050"/>
          <p14:tracePt t="38320" x="4368800" y="4711700"/>
          <p14:tracePt t="38330" x="4387850" y="4699000"/>
          <p14:tracePt t="38346" x="4438650" y="4673600"/>
          <p14:tracePt t="38363" x="4533900" y="4635500"/>
          <p14:tracePt t="38379" x="4597400" y="4616450"/>
          <p14:tracePt t="38396" x="4641850" y="4603750"/>
          <p14:tracePt t="38413" x="4686300" y="4597400"/>
          <p14:tracePt t="38429" x="4756150" y="4597400"/>
          <p14:tracePt t="38447" x="4819650" y="4597400"/>
          <p14:tracePt t="38463" x="4851400" y="4603750"/>
          <p14:tracePt t="38480" x="4870450" y="4610100"/>
          <p14:tracePt t="38497" x="4889500" y="4616450"/>
          <p14:tracePt t="38513" x="4889500" y="4622800"/>
          <p14:tracePt t="38529" x="4889500" y="4629150"/>
          <p14:tracePt t="38546" x="4857750" y="4686300"/>
          <p14:tracePt t="38563" x="4743450" y="4768850"/>
          <p14:tracePt t="38579" x="4578350" y="4864100"/>
          <p14:tracePt t="38596" x="4368800" y="4927600"/>
          <p14:tracePt t="38613" x="4171950" y="4991100"/>
          <p14:tracePt t="38616" x="4089400" y="5010150"/>
          <p14:tracePt t="38629" x="4013200" y="5022850"/>
          <p14:tracePt t="38646" x="3879850" y="5060950"/>
          <p14:tracePt t="38664" x="3752850" y="5099050"/>
          <p14:tracePt t="38680" x="3714750" y="5105400"/>
          <p14:tracePt t="39504" x="3733800" y="5105400"/>
          <p14:tracePt t="39512" x="3771900" y="5105400"/>
          <p14:tracePt t="39520" x="3816350" y="5092700"/>
          <p14:tracePt t="39530" x="3854450" y="5080000"/>
          <p14:tracePt t="39546" x="3937000" y="5054600"/>
          <p14:tracePt t="39563" x="4051300" y="5022850"/>
          <p14:tracePt t="39580" x="4152900" y="4984750"/>
          <p14:tracePt t="39597" x="4248150" y="4953000"/>
          <p14:tracePt t="39613" x="4305300" y="4921250"/>
          <p14:tracePt t="39630" x="4337050" y="4895850"/>
          <p14:tracePt t="39634" x="4356100" y="4889500"/>
          <p14:tracePt t="39647" x="4356100" y="4883150"/>
          <p14:tracePt t="39663" x="4362450" y="4876800"/>
          <p14:tracePt t="39681" x="4368800" y="4870450"/>
          <p14:tracePt t="39704" x="4375150" y="4870450"/>
          <p14:tracePt t="56480" x="4425950" y="4832350"/>
          <p14:tracePt t="56488" x="4495800" y="4781550"/>
          <p14:tracePt t="56498" x="4546600" y="4749800"/>
          <p14:tracePt t="56514" x="4584700" y="4711700"/>
          <p14:tracePt t="56529" x="4597400" y="4679950"/>
          <p14:tracePt t="56546" x="4616450" y="4616450"/>
          <p14:tracePt t="56562" x="4622800" y="4591050"/>
          <p14:tracePt t="56579" x="4629150" y="4565650"/>
          <p14:tracePt t="56596" x="4635500" y="4508500"/>
          <p14:tracePt t="56611" x="4667250" y="4419600"/>
          <p14:tracePt t="56628" x="4699000" y="4279900"/>
          <p14:tracePt t="56645" x="4705350" y="4184650"/>
          <p14:tracePt t="56661" x="4705350" y="4114800"/>
          <p14:tracePt t="56678" x="4705350" y="4044950"/>
          <p14:tracePt t="56697" x="4705350" y="3905250"/>
          <p14:tracePt t="56711" x="4699000" y="3816350"/>
          <p14:tracePt t="56728" x="4692650" y="3740150"/>
          <p14:tracePt t="56745" x="4686300" y="3651250"/>
          <p14:tracePt t="56762" x="4673600" y="3581400"/>
          <p14:tracePt t="56779" x="4667250" y="3530600"/>
          <p14:tracePt t="56796" x="4654550" y="3498850"/>
          <p14:tracePt t="56812" x="4648200" y="3486150"/>
          <p14:tracePt t="56829" x="4635500" y="3473450"/>
          <p14:tracePt t="56846" x="4597400" y="3422650"/>
          <p14:tracePt t="56862" x="4527550" y="3359150"/>
          <p14:tracePt t="56879" x="4419600" y="3295650"/>
          <p14:tracePt t="56880" x="4356100" y="3251200"/>
          <p14:tracePt t="56894" x="4298950" y="3213100"/>
          <p14:tracePt t="56912" x="4152900" y="3117850"/>
          <p14:tracePt t="56928" x="4076700" y="3073400"/>
          <p14:tracePt t="56945" x="4038600" y="3054350"/>
          <p14:tracePt t="56962" x="4019550" y="3048000"/>
          <p14:tracePt t="56979" x="4000500" y="3048000"/>
          <p14:tracePt t="56996" x="3975100" y="3041650"/>
          <p14:tracePt t="57011" x="3962400" y="3041650"/>
          <p14:tracePt t="57028" x="3949700" y="3035300"/>
          <p14:tracePt t="57045" x="3943350" y="3035300"/>
          <p14:tracePt t="57062" x="3905250" y="3035300"/>
          <p14:tracePt t="57078" x="3816350" y="3035300"/>
          <p14:tracePt t="57094" x="3721100" y="3035300"/>
          <p14:tracePt t="57112" x="3606800" y="3035300"/>
          <p14:tracePt t="57128" x="3536950" y="3035300"/>
          <p14:tracePt t="57145" x="3473450" y="3035300"/>
          <p14:tracePt t="57162" x="3403600" y="3041650"/>
          <p14:tracePt t="57178" x="3340100" y="3079750"/>
          <p14:tracePt t="57194" x="3282950" y="3117850"/>
          <p14:tracePt t="57211" x="3238500" y="3155950"/>
          <p14:tracePt t="57228" x="3206750" y="3213100"/>
          <p14:tracePt t="57244" x="3181350" y="3276600"/>
          <p14:tracePt t="57262" x="3175000" y="3340100"/>
          <p14:tracePt t="57279" x="3175000" y="3429000"/>
          <p14:tracePt t="57296" x="3238500" y="3517900"/>
          <p14:tracePt t="57312" x="3327400" y="3575050"/>
          <p14:tracePt t="57329" x="3454400" y="3638550"/>
          <p14:tracePt t="57345" x="3594100" y="3695700"/>
          <p14:tracePt t="57362" x="3721100" y="3727450"/>
          <p14:tracePt t="57378" x="3835400" y="3740150"/>
          <p14:tracePt t="57396" x="3937000" y="3740150"/>
          <p14:tracePt t="57413" x="4013200" y="3740150"/>
          <p14:tracePt t="57429" x="4089400" y="3721100"/>
          <p14:tracePt t="57445" x="4159250" y="3708400"/>
          <p14:tracePt t="57463" x="4248150" y="3689350"/>
          <p14:tracePt t="57480" x="4343400" y="3676650"/>
          <p14:tracePt t="57481" x="4387850" y="3670300"/>
          <p14:tracePt t="57497" x="4502150" y="3657600"/>
          <p14:tracePt t="57512" x="4667250" y="3625850"/>
          <p14:tracePt t="57530" x="4876800" y="3594100"/>
          <p14:tracePt t="57546" x="5048250" y="3543300"/>
          <p14:tracePt t="57563" x="5226050" y="3486150"/>
          <p14:tracePt t="57579" x="5334000" y="3416300"/>
          <p14:tracePt t="57596" x="5384800" y="3371850"/>
          <p14:tracePt t="57613" x="5403850" y="3352800"/>
          <p14:tracePt t="57629" x="5416550" y="3327400"/>
          <p14:tracePt t="57634" x="5416550" y="3308350"/>
          <p14:tracePt t="57646" x="5422900" y="3282950"/>
          <p14:tracePt t="57663" x="5429250" y="3238500"/>
          <p14:tracePt t="57679" x="5429250" y="3213100"/>
          <p14:tracePt t="57681" x="5429250" y="3187700"/>
          <p14:tracePt t="57696" x="5429250" y="3130550"/>
          <p14:tracePt t="57712" x="5403850" y="3067050"/>
          <p14:tracePt t="57729" x="5359400" y="3003550"/>
          <p14:tracePt t="57746" x="5264150" y="2921000"/>
          <p14:tracePt t="57763" x="5118100" y="2819400"/>
          <p14:tracePt t="57779" x="4883150" y="2692400"/>
          <p14:tracePt t="57796" x="4692650" y="2628900"/>
          <p14:tracePt t="57812" x="4508500" y="2597150"/>
          <p14:tracePt t="57829" x="4387850" y="2578100"/>
          <p14:tracePt t="57846" x="4292600" y="2578100"/>
          <p14:tracePt t="57863" x="4216400" y="2578100"/>
          <p14:tracePt t="57881" x="4089400" y="2622550"/>
          <p14:tracePt t="57897" x="3987800" y="2686050"/>
          <p14:tracePt t="57913" x="3892550" y="2774950"/>
          <p14:tracePt t="57929" x="3778250" y="2895600"/>
          <p14:tracePt t="57946" x="3683000" y="3003550"/>
          <p14:tracePt t="57962" x="3613150" y="3124200"/>
          <p14:tracePt t="57979" x="3575050" y="3238500"/>
          <p14:tracePt t="57995" x="3562350" y="3365500"/>
          <p14:tracePt t="58012" x="3606800" y="3517900"/>
          <p14:tracePt t="58029" x="3752850" y="3714750"/>
          <p14:tracePt t="58046" x="3930650" y="3854450"/>
          <p14:tracePt t="58062" x="4095750" y="3943350"/>
          <p14:tracePt t="58079" x="4254500" y="3994150"/>
          <p14:tracePt t="58094" x="4406900" y="4025900"/>
          <p14:tracePt t="58112" x="4610100" y="4044950"/>
          <p14:tracePt t="58128" x="4711700" y="4044950"/>
          <p14:tracePt t="58145" x="4806950" y="4013200"/>
          <p14:tracePt t="58162" x="4870450" y="3975100"/>
          <p14:tracePt t="58178" x="4946650" y="3917950"/>
          <p14:tracePt t="58195" x="5041900" y="3841750"/>
          <p14:tracePt t="58212" x="5111750" y="3771900"/>
          <p14:tracePt t="58229" x="5187950" y="3689350"/>
          <p14:tracePt t="58246" x="5245100" y="3619500"/>
          <p14:tracePt t="58262" x="5270500" y="3587750"/>
          <p14:tracePt t="58279" x="5372100" y="3473450"/>
          <p14:tracePt t="58297" x="5429250" y="3340100"/>
          <p14:tracePt t="58313" x="5429250" y="3276600"/>
          <p14:tracePt t="58330" x="5429250" y="3232150"/>
          <p14:tracePt t="58346" x="5397500" y="3194050"/>
          <p14:tracePt t="58363" x="5327650" y="3130550"/>
          <p14:tracePt t="58379" x="5200650" y="3060700"/>
          <p14:tracePt t="58397" x="5029200" y="2984500"/>
          <p14:tracePt t="58413" x="4845050" y="2908300"/>
          <p14:tracePt t="58429" x="4622800" y="2819400"/>
          <p14:tracePt t="58446" x="4470400" y="2781300"/>
          <p14:tracePt t="58462" x="4349750" y="2762250"/>
          <p14:tracePt t="58479" x="4267200" y="2762250"/>
          <p14:tracePt t="58496" x="4197350" y="2762250"/>
          <p14:tracePt t="58512" x="4159250" y="2762250"/>
          <p14:tracePt t="58529" x="4102100" y="2787650"/>
          <p14:tracePt t="58546" x="4044950" y="2825750"/>
          <p14:tracePt t="58562" x="3949700" y="2927350"/>
          <p14:tracePt t="58579" x="3848100" y="3041650"/>
          <p14:tracePt t="58596" x="3752850" y="3206750"/>
          <p14:tracePt t="58612" x="3670300" y="3378200"/>
          <p14:tracePt t="58629" x="3663950" y="3505200"/>
          <p14:tracePt t="58632" x="3670300" y="3575050"/>
          <p14:tracePt t="58646" x="3708400" y="3638550"/>
          <p14:tracePt t="58662" x="3829050" y="3771900"/>
          <p14:tracePt t="58679" x="3987800" y="3867150"/>
          <p14:tracePt t="58680" x="4076700" y="3892550"/>
          <p14:tracePt t="58696" x="4279900" y="3943350"/>
          <p14:tracePt t="58712" x="4464050" y="3956050"/>
          <p14:tracePt t="58729" x="4629150" y="3956050"/>
          <p14:tracePt t="58746" x="4819650" y="3956050"/>
          <p14:tracePt t="58762" x="4972050" y="3905250"/>
          <p14:tracePt t="58779" x="5105400" y="3835400"/>
          <p14:tracePt t="58796" x="5232400" y="3765550"/>
          <p14:tracePt t="58812" x="5340350" y="3702050"/>
          <p14:tracePt t="58829" x="5397500" y="3657600"/>
          <p14:tracePt t="58846" x="5435600" y="3625850"/>
          <p14:tracePt t="58862" x="5467350" y="3575050"/>
          <p14:tracePt t="58880" x="5524500" y="3460750"/>
          <p14:tracePt t="58896" x="5537200" y="3397250"/>
          <p14:tracePt t="58912" x="5537200" y="3365500"/>
          <p14:tracePt t="58929" x="5518150" y="3321050"/>
          <p14:tracePt t="58946" x="5429250" y="3238500"/>
          <p14:tracePt t="58962" x="5245100" y="3143250"/>
          <p14:tracePt t="58979" x="5022850" y="3048000"/>
          <p14:tracePt t="58996" x="4813300" y="2997200"/>
          <p14:tracePt t="59013" x="4641850" y="2952750"/>
          <p14:tracePt t="59029" x="4508500" y="2921000"/>
          <p14:tracePt t="59046" x="4400550" y="2908300"/>
          <p14:tracePt t="59061" x="4356100" y="2908300"/>
          <p14:tracePt t="59078" x="4324350" y="2908300"/>
          <p14:tracePt t="59094" x="4273550" y="2933700"/>
          <p14:tracePt t="59112" x="4191000" y="3003550"/>
          <p14:tracePt t="59128" x="4146550" y="3060700"/>
          <p14:tracePt t="59145" x="4121150" y="3124200"/>
          <p14:tracePt t="59163" x="4114800" y="3213100"/>
          <p14:tracePt t="59179" x="4114800" y="3302000"/>
          <p14:tracePt t="59196" x="4171950" y="3397250"/>
          <p14:tracePt t="59212" x="4324350" y="3536950"/>
          <p14:tracePt t="59230" x="4533900" y="3651250"/>
          <p14:tracePt t="59244" x="4743450" y="3714750"/>
          <p14:tracePt t="59261" x="4908550" y="3759200"/>
          <p14:tracePt t="59278" x="5060950" y="3771900"/>
          <p14:tracePt t="59295" x="5181600" y="3765550"/>
          <p14:tracePt t="59312" x="5346700" y="3683000"/>
          <p14:tracePt t="59329" x="5422900" y="3613150"/>
          <p14:tracePt t="59346" x="5467350" y="3536950"/>
          <p14:tracePt t="59363" x="5480050" y="3473450"/>
          <p14:tracePt t="59379" x="5480050" y="3429000"/>
          <p14:tracePt t="59396" x="5480050" y="3390900"/>
          <p14:tracePt t="59413" x="5461000" y="3352800"/>
          <p14:tracePt t="59429" x="5391150" y="3321050"/>
          <p14:tracePt t="59447" x="5251450" y="3270250"/>
          <p14:tracePt t="59461" x="5041900" y="3238500"/>
          <p14:tracePt t="59478" x="4819650" y="3206750"/>
          <p14:tracePt t="59494" x="4584700" y="3200400"/>
          <p14:tracePt t="59514" x="4451350" y="3213100"/>
          <p14:tracePt t="59530" x="4419600" y="3251200"/>
          <p14:tracePt t="59546" x="4419600" y="3270250"/>
          <p14:tracePt t="59563" x="4419600" y="3295650"/>
          <p14:tracePt t="59580" x="4438650" y="3327400"/>
          <p14:tracePt t="59598" x="4464050" y="3365500"/>
          <p14:tracePt t="59613" x="4483100" y="3397250"/>
          <p14:tracePt t="59630" x="4495800" y="3416300"/>
          <p14:tracePt t="59633" x="4502150" y="3422650"/>
          <p14:tracePt t="59649" x="4546600" y="3441700"/>
          <p14:tracePt t="59664" x="4622800" y="3454400"/>
          <p14:tracePt t="59680" x="4927600" y="3575050"/>
          <p14:tracePt t="59697" x="4991100" y="3625850"/>
          <p14:tracePt t="59713" x="5016500" y="3638550"/>
          <p14:tracePt t="59730" x="5022850" y="363855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ile:Brain-ventricle-anatomy-diagram.jpg - Wikimedia Comm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825" y="430126"/>
            <a:ext cx="9801225" cy="6038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1366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46112" y="1040860"/>
            <a:ext cx="5071198" cy="487503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2228" y="1040860"/>
            <a:ext cx="5126182" cy="4875031"/>
          </a:xfrm>
          <a:prstGeom prst="rect">
            <a:avLst/>
          </a:prstGeom>
        </p:spPr>
      </p:pic>
    </p:spTree>
    <p:extLst>
      <p:ext uri="{BB962C8B-B14F-4D97-AF65-F5344CB8AC3E}">
        <p14:creationId xmlns:p14="http://schemas.microsoft.com/office/powerpoint/2010/main" val="260193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21C09-6D7A-4033-BE23-9EC67840837B}"/>
              </a:ext>
            </a:extLst>
          </p:cNvPr>
          <p:cNvSpPr>
            <a:spLocks noGrp="1"/>
          </p:cNvSpPr>
          <p:nvPr>
            <p:ph type="title"/>
          </p:nvPr>
        </p:nvSpPr>
        <p:spPr>
          <a:xfrm>
            <a:off x="979100" y="500062"/>
            <a:ext cx="10515600" cy="1325563"/>
          </a:xfrm>
        </p:spPr>
        <p:txBody>
          <a:bodyPr>
            <a:normAutofit/>
          </a:bodyPr>
          <a:lstStyle/>
          <a:p>
            <a:r>
              <a:rPr lang="en-US" sz="4400" dirty="0">
                <a:solidFill>
                  <a:srgbClr val="FF66CC"/>
                </a:solidFill>
                <a:latin typeface="Andalus" panose="02020603050405020304" pitchFamily="18" charset="-78"/>
                <a:cs typeface="Andalus" panose="02020603050405020304" pitchFamily="18" charset="-78"/>
              </a:rPr>
              <a:t>MM and HCP</a:t>
            </a:r>
          </a:p>
        </p:txBody>
      </p:sp>
      <p:sp>
        <p:nvSpPr>
          <p:cNvPr id="5" name="Content Placeholder 4">
            <a:extLst>
              <a:ext uri="{FF2B5EF4-FFF2-40B4-BE49-F238E27FC236}">
                <a16:creationId xmlns:a16="http://schemas.microsoft.com/office/drawing/2014/main" id="{D4AEE405-AD5D-4F4D-9B0E-D0CFFAA80E06}"/>
              </a:ext>
            </a:extLst>
          </p:cNvPr>
          <p:cNvSpPr>
            <a:spLocks noGrp="1"/>
          </p:cNvSpPr>
          <p:nvPr>
            <p:ph idx="1"/>
          </p:nvPr>
        </p:nvSpPr>
        <p:spPr>
          <a:xfrm>
            <a:off x="979100" y="2182676"/>
            <a:ext cx="10233800" cy="2789919"/>
          </a:xfrm>
        </p:spPr>
        <p:txBody>
          <a:bodyPr/>
          <a:lstStyle/>
          <a:p>
            <a:r>
              <a:rPr lang="en-US" dirty="0">
                <a:latin typeface="Andalus" panose="02020603050405020304" pitchFamily="18" charset="-78"/>
                <a:cs typeface="Andalus" panose="02020603050405020304" pitchFamily="18" charset="-78"/>
              </a:rPr>
              <a:t>Hydrocephalus (HCP) develops </a:t>
            </a:r>
            <a:r>
              <a:rPr lang="en-US" dirty="0" smtClean="0">
                <a:latin typeface="Andalus" panose="02020603050405020304" pitchFamily="18" charset="-78"/>
                <a:cs typeface="Andalus" panose="02020603050405020304" pitchFamily="18" charset="-78"/>
              </a:rPr>
              <a:t>&gt;&gt;&gt; 65–85</a:t>
            </a:r>
            <a:r>
              <a:rPr lang="en-US" dirty="0">
                <a:latin typeface="Andalus" panose="02020603050405020304" pitchFamily="18" charset="-78"/>
                <a:cs typeface="Andalus" panose="02020603050405020304" pitchFamily="18" charset="-78"/>
              </a:rPr>
              <a:t>% of </a:t>
            </a:r>
            <a:r>
              <a:rPr lang="en-US" dirty="0" smtClean="0">
                <a:latin typeface="Andalus" panose="02020603050405020304" pitchFamily="18" charset="-78"/>
                <a:cs typeface="Andalus" panose="02020603050405020304" pitchFamily="18" charset="-78"/>
              </a:rPr>
              <a:t>MM</a:t>
            </a:r>
            <a:endParaRPr lang="en-US" dirty="0">
              <a:latin typeface="Andalus" panose="02020603050405020304" pitchFamily="18" charset="-78"/>
              <a:cs typeface="Andalus" panose="02020603050405020304" pitchFamily="18" charset="-78"/>
            </a:endParaRPr>
          </a:p>
          <a:p>
            <a:endParaRPr lang="en-US" dirty="0">
              <a:latin typeface="Andalus" panose="02020603050405020304" pitchFamily="18" charset="-78"/>
              <a:cs typeface="Andalus" panose="02020603050405020304" pitchFamily="18" charset="-78"/>
            </a:endParaRPr>
          </a:p>
          <a:p>
            <a:r>
              <a:rPr lang="en-US" dirty="0" smtClean="0">
                <a:latin typeface="Andalus" panose="02020603050405020304" pitchFamily="18" charset="-78"/>
                <a:cs typeface="Andalus" panose="02020603050405020304" pitchFamily="18" charset="-78"/>
              </a:rPr>
              <a:t>5–10</a:t>
            </a:r>
            <a:r>
              <a:rPr lang="en-US" dirty="0">
                <a:latin typeface="Andalus" panose="02020603050405020304" pitchFamily="18" charset="-78"/>
                <a:cs typeface="Andalus" panose="02020603050405020304" pitchFamily="18" charset="-78"/>
              </a:rPr>
              <a:t>% of MM </a:t>
            </a:r>
            <a:r>
              <a:rPr lang="en-US" dirty="0" smtClean="0">
                <a:latin typeface="Andalus" panose="02020603050405020304" pitchFamily="18" charset="-78"/>
                <a:cs typeface="Andalus" panose="02020603050405020304" pitchFamily="18" charset="-78"/>
              </a:rPr>
              <a:t>&gt;&gt; clinically </a:t>
            </a:r>
            <a:r>
              <a:rPr lang="en-US" dirty="0">
                <a:latin typeface="Andalus" panose="02020603050405020304" pitchFamily="18" charset="-78"/>
                <a:cs typeface="Andalus" panose="02020603050405020304" pitchFamily="18" charset="-78"/>
              </a:rPr>
              <a:t>overt HCP at birth</a:t>
            </a:r>
            <a:r>
              <a:rPr lang="en-US" dirty="0" smtClean="0">
                <a:latin typeface="Andalus" panose="02020603050405020304" pitchFamily="18" charset="-78"/>
                <a:cs typeface="Andalus" panose="02020603050405020304" pitchFamily="18" charset="-78"/>
              </a:rPr>
              <a:t>.</a:t>
            </a:r>
          </a:p>
          <a:p>
            <a:endParaRPr lang="en-GB" dirty="0">
              <a:latin typeface="Andalus" panose="02020603050405020304" pitchFamily="18" charset="-78"/>
              <a:cs typeface="Andalus" panose="02020603050405020304" pitchFamily="18" charset="-78"/>
            </a:endParaRPr>
          </a:p>
          <a:p>
            <a:r>
              <a:rPr lang="en-GB" dirty="0" smtClean="0">
                <a:latin typeface="Andalus" panose="02020603050405020304" pitchFamily="18" charset="-78"/>
                <a:cs typeface="Andalus" panose="02020603050405020304" pitchFamily="18" charset="-78"/>
              </a:rPr>
              <a:t>Almost all MMC have &gt;&gt;&gt; Chiari type II </a:t>
            </a:r>
          </a:p>
          <a:p>
            <a:endParaRPr lang="en-GB" dirty="0">
              <a:latin typeface="Andalus" panose="02020603050405020304" pitchFamily="18" charset="-78"/>
              <a:cs typeface="Andalus" panose="02020603050405020304" pitchFamily="18" charset="-78"/>
            </a:endParaRPr>
          </a:p>
          <a:p>
            <a:endParaRPr lang="en-US" dirty="0">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2302566594"/>
      </p:ext>
    </p:extLst>
  </p:cSld>
  <p:clrMapOvr>
    <a:masterClrMapping/>
  </p:clrMapOvr>
  <mc:AlternateContent xmlns:mc="http://schemas.openxmlformats.org/markup-compatibility/2006" xmlns:p14="http://schemas.microsoft.com/office/powerpoint/2010/main">
    <mc:Choice Requires="p14">
      <p:transition spd="slow" p14:dur="2000" advTm="30608"/>
    </mc:Choice>
    <mc:Fallback xmlns="">
      <p:transition spd="slow" advTm="30608"/>
    </mc:Fallback>
  </mc:AlternateContent>
  <p:timing>
    <p:tnLst>
      <p:par>
        <p:cTn id="1" dur="indefinite" restart="never" nodeType="tmRoot"/>
      </p:par>
    </p:tnLst>
  </p:timing>
  <p:extLst mod="1">
    <p:ext uri="{3A86A75C-4F4B-4683-9AE1-C65F6400EC91}">
      <p14:laserTraceLst xmlns:p14="http://schemas.microsoft.com/office/powerpoint/2010/main">
        <p14:tracePtLst>
          <p14:tracePt t="1503" x="5016500" y="3638550"/>
          <p14:tracePt t="1511" x="5003800" y="3619500"/>
          <p14:tracePt t="1523" x="5003800" y="3613150"/>
          <p14:tracePt t="1540" x="4984750" y="3587750"/>
          <p14:tracePt t="1556" x="4972050" y="3575050"/>
          <p14:tracePt t="1573" x="4953000" y="3549650"/>
          <p14:tracePt t="1589" x="4927600" y="3511550"/>
          <p14:tracePt t="1606" x="4864100" y="3460750"/>
          <p14:tracePt t="1623" x="4819650" y="3422650"/>
          <p14:tracePt t="1640" x="4819650" y="3409950"/>
          <p14:tracePt t="1831" x="4787900" y="3409950"/>
          <p14:tracePt t="1840" x="4724400" y="3422650"/>
          <p14:tracePt t="1847" x="4641850" y="3441700"/>
          <p14:tracePt t="1857" x="4521200" y="3454400"/>
          <p14:tracePt t="1872" x="4318000" y="3467100"/>
          <p14:tracePt t="1889" x="4108450" y="3467100"/>
          <p14:tracePt t="1906" x="3962400" y="3467100"/>
          <p14:tracePt t="1922" x="3886200" y="3467100"/>
          <p14:tracePt t="1940" x="3867150" y="3467100"/>
          <p14:tracePt t="1956" x="3848100" y="3460750"/>
          <p14:tracePt t="1972" x="3822700" y="3454400"/>
          <p14:tracePt t="1989" x="3797300" y="3435350"/>
          <p14:tracePt t="2006" x="3790950" y="3435350"/>
          <p14:tracePt t="2024" x="3752850" y="3422650"/>
          <p14:tracePt t="2039" x="3708400" y="3397250"/>
          <p14:tracePt t="2056" x="3644900" y="3365500"/>
          <p14:tracePt t="2072" x="3568700" y="3333750"/>
          <p14:tracePt t="2090" x="3492500" y="3302000"/>
          <p14:tracePt t="2106" x="3435350" y="3270250"/>
          <p14:tracePt t="2122" x="3403600" y="3257550"/>
          <p14:tracePt t="2140" x="3378200" y="3244850"/>
          <p14:tracePt t="2156" x="3371850" y="3238500"/>
          <p14:tracePt t="2172" x="3365500" y="3232150"/>
          <p14:tracePt t="2215" x="3359150" y="3232150"/>
          <p14:tracePt t="2239" x="3359150" y="3225800"/>
          <p14:tracePt t="2256" x="3352800" y="3225800"/>
          <p14:tracePt t="2272" x="3352800" y="3213100"/>
          <p14:tracePt t="2287" x="3352800" y="3200400"/>
          <p14:tracePt t="2295" x="3352800" y="3187700"/>
          <p14:tracePt t="2306" x="3352800" y="3175000"/>
          <p14:tracePt t="2323" x="3352800" y="3117850"/>
          <p14:tracePt t="2339" x="3365500" y="3016250"/>
          <p14:tracePt t="2357" x="3390900" y="2921000"/>
          <p14:tracePt t="2373" x="3422650" y="2813050"/>
          <p14:tracePt t="2389" x="3435350" y="2705100"/>
          <p14:tracePt t="2407" x="3460750" y="2590800"/>
          <p14:tracePt t="2424" x="3492500" y="2451100"/>
          <p14:tracePt t="2440" x="3492500" y="2406650"/>
          <p14:tracePt t="2456" x="3492500" y="2362200"/>
          <p14:tracePt t="2473" x="3492500" y="2298700"/>
          <p14:tracePt t="2490" x="3492500" y="2254250"/>
          <p14:tracePt t="2506" x="3492500" y="2203450"/>
          <p14:tracePt t="2524" x="3492500" y="2139950"/>
          <p14:tracePt t="2540" x="3492500" y="2089150"/>
          <p14:tracePt t="2557" x="3486150" y="2051050"/>
          <p14:tracePt t="2573" x="3473450" y="2019300"/>
          <p14:tracePt t="2592" x="3467100" y="1981200"/>
          <p14:tracePt t="2608" x="3467100" y="1962150"/>
          <p14:tracePt t="2624" x="3448050" y="1924050"/>
          <p14:tracePt t="2640" x="3448050" y="1885950"/>
          <p14:tracePt t="2656" x="3441700" y="1860550"/>
          <p14:tracePt t="2673" x="3435350" y="1841500"/>
          <p14:tracePt t="2690" x="3435350" y="1835150"/>
          <p14:tracePt t="2707" x="3435350" y="1822450"/>
          <p14:tracePt t="3263" x="3448050" y="1822450"/>
          <p14:tracePt t="3271" x="3473450" y="1822450"/>
          <p14:tracePt t="3279" x="3517900" y="1822450"/>
          <p14:tracePt t="3288" x="3575050" y="1822450"/>
          <p14:tracePt t="3306" x="3733800" y="1809750"/>
          <p14:tracePt t="3323" x="3898900" y="1778000"/>
          <p14:tracePt t="3340" x="4025900" y="1752600"/>
          <p14:tracePt t="3356" x="4089400" y="1727200"/>
          <p14:tracePt t="3372" x="4127500" y="1708150"/>
          <p14:tracePt t="3389" x="4146550" y="1689100"/>
          <p14:tracePt t="3408" x="4191000" y="1619250"/>
          <p14:tracePt t="3424" x="4235450" y="1543050"/>
          <p14:tracePt t="3439" x="4279900" y="1460500"/>
          <p14:tracePt t="3456" x="4337050" y="1352550"/>
          <p14:tracePt t="3472" x="4375150" y="1238250"/>
          <p14:tracePt t="3489" x="4400550" y="1085850"/>
          <p14:tracePt t="3505" x="4406900" y="933450"/>
          <p14:tracePt t="3522" x="4362450" y="793750"/>
          <p14:tracePt t="3539" x="4267200" y="654050"/>
          <p14:tracePt t="3555" x="4165600" y="527050"/>
          <p14:tracePt t="3572" x="4019550" y="381000"/>
          <p14:tracePt t="3589" x="3854450" y="254000"/>
          <p14:tracePt t="3605" x="3702050" y="133350"/>
          <p14:tracePt t="3622" x="3511550" y="50800"/>
          <p14:tracePt t="3639" x="3143250" y="0"/>
          <p14:tracePt t="3655" x="2882900" y="0"/>
          <p14:tracePt t="3672" x="2559050" y="0"/>
          <p14:tracePt t="3689" x="2266950" y="0"/>
          <p14:tracePt t="3705" x="2076450" y="0"/>
          <p14:tracePt t="3722" x="1866900" y="0"/>
          <p14:tracePt t="3739" x="1606550" y="0"/>
          <p14:tracePt t="3755" x="1339850" y="12700"/>
          <p14:tracePt t="3772" x="1060450" y="57150"/>
          <p14:tracePt t="3807" x="495300" y="304800"/>
          <p14:tracePt t="3824" x="304800" y="482600"/>
          <p14:tracePt t="3840" x="171450" y="673100"/>
          <p14:tracePt t="3856" x="63500" y="933450"/>
          <p14:tracePt t="3873" x="25400" y="1174750"/>
          <p14:tracePt t="3890" x="31750" y="1473200"/>
          <p14:tracePt t="3906" x="139700" y="1714500"/>
          <p14:tracePt t="3923" x="336550" y="1936750"/>
          <p14:tracePt t="3940" x="628650" y="2152650"/>
          <p14:tracePt t="3957" x="1047750" y="2343150"/>
          <p14:tracePt t="3975" x="1460500" y="2476500"/>
          <p14:tracePt t="3990" x="1943100" y="2540000"/>
          <p14:tracePt t="4006" x="2355850" y="2540000"/>
          <p14:tracePt t="4007" x="2584450" y="2540000"/>
          <p14:tracePt t="4024" x="3041650" y="2514600"/>
          <p14:tracePt t="4040" x="3549650" y="2400300"/>
          <p14:tracePt t="4057" x="4032250" y="2247900"/>
          <p14:tracePt t="4073" x="4464050" y="2070100"/>
          <p14:tracePt t="4090" x="4756150" y="1879600"/>
          <p14:tracePt t="4106" x="4972050" y="1695450"/>
          <p14:tracePt t="4123" x="5060950" y="1562100"/>
          <p14:tracePt t="4140" x="5073650" y="1422400"/>
          <p14:tracePt t="4156" x="5048250" y="1263650"/>
          <p14:tracePt t="4173" x="4933950" y="1098550"/>
          <p14:tracePt t="4178" x="4870450" y="1035050"/>
          <p14:tracePt t="4188" x="4806950" y="965200"/>
          <p14:tracePt t="4208" x="4495800" y="762000"/>
          <p14:tracePt t="4224" x="4292600" y="673100"/>
          <p14:tracePt t="4240" x="4102100" y="615950"/>
          <p14:tracePt t="4256" x="3930650" y="596900"/>
          <p14:tracePt t="4274" x="3778250" y="584200"/>
          <p14:tracePt t="4290" x="3683000" y="584200"/>
          <p14:tracePt t="4307" x="3625850" y="596900"/>
          <p14:tracePt t="4323" x="3568700" y="635000"/>
          <p14:tracePt t="4339" x="3498850" y="692150"/>
          <p14:tracePt t="4356" x="3429000" y="787400"/>
          <p14:tracePt t="4374" x="3390900" y="869950"/>
          <p14:tracePt t="4389" x="3359150" y="933450"/>
          <p14:tracePt t="4407" x="3352800" y="1009650"/>
          <p14:tracePt t="4423" x="3352800" y="1047750"/>
          <p14:tracePt t="4439" x="3378200" y="1092200"/>
          <p14:tracePt t="4456" x="3429000" y="1149350"/>
          <p14:tracePt t="4473" x="3498850" y="1193800"/>
          <p14:tracePt t="4490" x="3568700" y="1244600"/>
          <p14:tracePt t="4507" x="3657600" y="1308100"/>
          <p14:tracePt t="4520" x="3759200" y="1377950"/>
          <p14:tracePt t="4537" x="3848100" y="1447800"/>
          <p14:tracePt t="4554" x="3917950" y="1517650"/>
          <p14:tracePt t="4571" x="3975100" y="1600200"/>
          <p14:tracePt t="4588" x="4019550" y="1644650"/>
          <p14:tracePt t="4605" x="4019550" y="1651000"/>
          <p14:tracePt t="4623" x="3981450" y="1651000"/>
          <p14:tracePt t="4640" x="3937000" y="1695450"/>
          <p14:tracePt t="4736" x="3943350" y="1695450"/>
          <p14:tracePt t="4743" x="3956050" y="1695450"/>
          <p14:tracePt t="4757" x="3962400" y="1695450"/>
          <p14:tracePt t="4773" x="3968750" y="1689100"/>
          <p14:tracePt t="4789" x="3962400" y="1670050"/>
          <p14:tracePt t="4808" x="3860800" y="1663700"/>
          <p14:tracePt t="4824" x="3670300" y="1657350"/>
          <p14:tracePt t="4839" x="3333750" y="1682750"/>
          <p14:tracePt t="4857" x="2895600" y="1758950"/>
          <p14:tracePt t="4873" x="2705100" y="1816100"/>
          <p14:tracePt t="4889" x="2540000" y="1924050"/>
          <p14:tracePt t="4907" x="2400300" y="2051050"/>
          <p14:tracePt t="4924" x="2311400" y="2209800"/>
          <p14:tracePt t="4940" x="2260600" y="2374900"/>
          <p14:tracePt t="4957" x="2254250" y="2533650"/>
          <p14:tracePt t="4973" x="2260600" y="2654300"/>
          <p14:tracePt t="4990" x="2330450" y="2781300"/>
          <p14:tracePt t="5008" x="2508250" y="2933700"/>
          <p14:tracePt t="5024" x="2679700" y="3009900"/>
          <p14:tracePt t="5040" x="2914650" y="3048000"/>
          <p14:tracePt t="5057" x="3200400" y="3060700"/>
          <p14:tracePt t="5073" x="3530600" y="3060700"/>
          <p14:tracePt t="5091" x="3803650" y="3060700"/>
          <p14:tracePt t="5107" x="4146550" y="3035300"/>
          <p14:tracePt t="5123" x="4470400" y="2946400"/>
          <p14:tracePt t="5139" x="4749800" y="2863850"/>
          <p14:tracePt t="5157" x="4933950" y="2800350"/>
          <p14:tracePt t="5171" x="5054600" y="2749550"/>
          <p14:tracePt t="5189" x="5124450" y="2705100"/>
          <p14:tracePt t="5205" x="5137150" y="2692400"/>
          <p14:tracePt t="5221" x="5137150" y="2686050"/>
          <p14:tracePt t="5240" x="5143500" y="2673350"/>
          <p14:tracePt t="5257" x="5149850" y="2667000"/>
          <p14:tracePt t="5296" x="5149850" y="2660650"/>
          <p14:tracePt t="5312" x="5149850" y="2654300"/>
          <p14:tracePt t="5336" x="5149850" y="2647950"/>
          <p14:tracePt t="5360" x="5149850" y="2641600"/>
          <p14:tracePt t="5399" x="5149850" y="2635250"/>
          <p14:tracePt t="5456" x="5149850" y="2628900"/>
          <p14:tracePt t="5472" x="5149850" y="2622550"/>
          <p14:tracePt t="5488" x="5149850" y="2616200"/>
          <p14:tracePt t="5504" x="5149850" y="2609850"/>
          <p14:tracePt t="5511" x="5143500" y="2609850"/>
          <p14:tracePt t="5523" x="5143500" y="2603500"/>
          <p14:tracePt t="5539" x="5137150" y="2597150"/>
          <p14:tracePt t="5557" x="5137150" y="2584450"/>
          <p14:tracePt t="5573" x="5137150" y="2578100"/>
          <p14:tracePt t="5589" x="5137150" y="2565400"/>
          <p14:tracePt t="5607" x="5137150" y="2552700"/>
          <p14:tracePt t="5624" x="5137150" y="2540000"/>
          <p14:tracePt t="5640" x="5137150" y="2533650"/>
          <p14:tracePt t="5657" x="5137150" y="2501900"/>
          <p14:tracePt t="5673" x="5137150" y="2444750"/>
          <p14:tracePt t="5690" x="5137150" y="2387600"/>
          <p14:tracePt t="5706" x="5137150" y="2324100"/>
          <p14:tracePt t="5723" x="5137150" y="2266950"/>
          <p14:tracePt t="5740" x="5137150" y="2228850"/>
          <p14:tracePt t="5756" x="5143500" y="2190750"/>
          <p14:tracePt t="5772" x="5143500" y="2171700"/>
          <p14:tracePt t="5788" x="5149850" y="2165350"/>
          <p14:tracePt t="5804" x="5149850" y="2159000"/>
          <p14:tracePt t="5928" x="5162550" y="2165350"/>
          <p14:tracePt t="5936" x="5181600" y="2203450"/>
          <p14:tracePt t="5943" x="5213350" y="2241550"/>
          <p14:tracePt t="5957" x="5251450" y="2292350"/>
          <p14:tracePt t="5973" x="5365750" y="2374900"/>
          <p14:tracePt t="5990" x="5492750" y="2432050"/>
          <p14:tracePt t="6007" x="5645150" y="2489200"/>
          <p14:tracePt t="6023" x="5829300" y="2546350"/>
          <p14:tracePt t="6040" x="5905500" y="2559050"/>
          <p14:tracePt t="6056" x="5949950" y="2565400"/>
          <p14:tracePt t="6073" x="5975350" y="2565400"/>
          <p14:tracePt t="6090" x="5994400" y="2559050"/>
          <p14:tracePt t="6106" x="6013450" y="2540000"/>
          <p14:tracePt t="6123" x="6032500" y="2520950"/>
          <p14:tracePt t="6140" x="6057900" y="2495550"/>
          <p14:tracePt t="6156" x="6070600" y="2476500"/>
          <p14:tracePt t="6173" x="6076950" y="2457450"/>
          <p14:tracePt t="6190" x="6089650" y="2438400"/>
          <p14:tracePt t="6206" x="6089650" y="2425700"/>
          <p14:tracePt t="6223" x="6102350" y="2400300"/>
          <p14:tracePt t="6240" x="6108700" y="2387600"/>
          <p14:tracePt t="6273" x="6108700" y="2381250"/>
          <p14:tracePt t="6656" x="6115050" y="2374900"/>
          <p14:tracePt t="6679" x="6121400" y="2355850"/>
          <p14:tracePt t="6687" x="6134100" y="2343150"/>
          <p14:tracePt t="6695" x="6146800" y="2317750"/>
          <p14:tracePt t="6706" x="6159500" y="2305050"/>
          <p14:tracePt t="6722" x="6184900" y="2273300"/>
          <p14:tracePt t="6739" x="6203950" y="2241550"/>
          <p14:tracePt t="6756" x="6229350" y="2209800"/>
          <p14:tracePt t="6772" x="6248400" y="2184400"/>
          <p14:tracePt t="6790" x="6267450" y="2152650"/>
          <p14:tracePt t="6804" x="6280150" y="2139950"/>
          <p14:tracePt t="6821" x="6280150" y="2133600"/>
          <p14:tracePt t="6838" x="6286500" y="2127250"/>
          <p14:tracePt t="6960" x="6292850" y="2127250"/>
          <p14:tracePt t="6968" x="6305550" y="2127250"/>
          <p14:tracePt t="6976" x="6324600" y="2127250"/>
          <p14:tracePt t="6987" x="6350000" y="2127250"/>
          <p14:tracePt t="7004" x="6419850" y="2127250"/>
          <p14:tracePt t="7021" x="6470650" y="2127250"/>
          <p14:tracePt t="7039" x="6540500" y="2133600"/>
          <p14:tracePt t="7056" x="6629400" y="2139950"/>
          <p14:tracePt t="7071" x="6661150" y="2139950"/>
          <p14:tracePt t="7088" x="6673850" y="2139950"/>
          <p14:tracePt t="7104" x="6680200" y="2139950"/>
          <p14:tracePt t="7121" x="6686550" y="2139950"/>
          <p14:tracePt t="7328" x="6692900" y="2139950"/>
          <p14:tracePt t="7351" x="6699250" y="2133600"/>
          <p14:tracePt t="7375" x="6705600" y="2127250"/>
          <p14:tracePt t="7399" x="6711950" y="2120900"/>
          <p14:tracePt t="7438" x="6718300" y="2114550"/>
          <p14:tracePt t="7462" x="6718300" y="2108200"/>
          <p14:tracePt t="7478" x="6724650" y="2108200"/>
          <p14:tracePt t="7486" x="6731000" y="2108200"/>
          <p14:tracePt t="7519" x="6737350" y="2101850"/>
          <p14:tracePt t="7559" x="6743700" y="2101850"/>
          <p14:tracePt t="7583" x="6756400" y="2101850"/>
          <p14:tracePt t="7600" x="6762750" y="2101850"/>
          <p14:tracePt t="7624" x="6769100" y="2101850"/>
          <p14:tracePt t="7631" x="6775450" y="2101850"/>
          <p14:tracePt t="7680" x="6781800" y="2101850"/>
          <p14:tracePt t="7870" x="6788150" y="2101850"/>
          <p14:tracePt t="7887" x="6794500" y="2101850"/>
          <p14:tracePt t="7895" x="6800850" y="2101850"/>
          <p14:tracePt t="7936" x="6807200" y="2108200"/>
          <p14:tracePt t="7992" x="6813550" y="2108200"/>
          <p14:tracePt t="8000" x="6819900" y="2114550"/>
          <p14:tracePt t="8008" x="6826250" y="2127250"/>
          <p14:tracePt t="8024" x="6851650" y="2165350"/>
          <p14:tracePt t="8037" x="6877050" y="2190750"/>
          <p14:tracePt t="8055" x="6946900" y="2260600"/>
          <p14:tracePt t="8071" x="6991350" y="2292350"/>
          <p14:tracePt t="8089" x="7016750" y="2317750"/>
          <p14:tracePt t="8104" x="7029450" y="2324100"/>
          <p14:tracePt t="8121" x="7035800" y="2324100"/>
          <p14:tracePt t="8138" x="7042150" y="2324100"/>
          <p14:tracePt t="8156" x="7054850" y="2324100"/>
          <p14:tracePt t="8172" x="7086600" y="2324100"/>
          <p14:tracePt t="8176" x="7118350" y="2324100"/>
          <p14:tracePt t="8190" x="7150100" y="2324100"/>
          <p14:tracePt t="8204" x="7245350" y="2324100"/>
          <p14:tracePt t="8221" x="7346950" y="2324100"/>
          <p14:tracePt t="8238" x="7442200" y="2324100"/>
          <p14:tracePt t="8255" x="7518400" y="2324100"/>
          <p14:tracePt t="8271" x="7537450" y="2324100"/>
          <p14:tracePt t="8288" x="7550150" y="2324100"/>
          <p14:tracePt t="8305" x="7562850" y="2324100"/>
          <p14:tracePt t="8416" x="7569200" y="2324100"/>
          <p14:tracePt t="8424" x="7569200" y="2317750"/>
          <p14:tracePt t="8432" x="7581900" y="2317750"/>
          <p14:tracePt t="8442" x="7600950" y="2305050"/>
          <p14:tracePt t="8457" x="7651750" y="2298700"/>
          <p14:tracePt t="8473" x="7740650" y="2279650"/>
          <p14:tracePt t="8490" x="7842250" y="2266950"/>
          <p14:tracePt t="8506" x="7943850" y="2266950"/>
          <p14:tracePt t="8523" x="8064500" y="2279650"/>
          <p14:tracePt t="8540" x="8191500" y="2330450"/>
          <p14:tracePt t="8556" x="8274050" y="2393950"/>
          <p14:tracePt t="8572" x="8324850" y="2432050"/>
          <p14:tracePt t="8591" x="8331200" y="2457450"/>
          <p14:tracePt t="8606" x="8331200" y="2463800"/>
          <p14:tracePt t="8623" x="8331200" y="2476500"/>
          <p14:tracePt t="8639" x="8305800" y="2495550"/>
          <p14:tracePt t="8656" x="8299450" y="2495550"/>
          <p14:tracePt t="8760" x="8293100" y="2495550"/>
          <p14:tracePt t="8768" x="8286750" y="2495550"/>
          <p14:tracePt t="8776" x="8248650" y="2482850"/>
          <p14:tracePt t="8793" x="8210550" y="2457450"/>
          <p14:tracePt t="8807" x="8197850" y="2444750"/>
          <p14:tracePt t="8824" x="8197850" y="2438400"/>
          <p14:tracePt t="8839" x="8248650" y="2438400"/>
          <p14:tracePt t="8856" x="8305800" y="2438400"/>
          <p14:tracePt t="8873" x="8394700" y="2438400"/>
          <p14:tracePt t="8889" x="8464550" y="2438400"/>
          <p14:tracePt t="8906" x="8528050" y="2438400"/>
          <p14:tracePt t="8923" x="8616950" y="2438400"/>
          <p14:tracePt t="8940" x="8712200" y="2425700"/>
          <p14:tracePt t="8956" x="8801100" y="2406650"/>
          <p14:tracePt t="8973" x="8870950" y="2387600"/>
          <p14:tracePt t="8991" x="8928100" y="2368550"/>
          <p14:tracePt t="9007" x="9004300" y="2343150"/>
          <p14:tracePt t="9021" x="9036050" y="2330450"/>
          <p14:tracePt t="9037" x="9086850" y="2298700"/>
          <p14:tracePt t="9055" x="9175750" y="2241550"/>
          <p14:tracePt t="9071" x="9239250" y="2203450"/>
          <p14:tracePt t="9088" x="9315450" y="2178050"/>
          <p14:tracePt t="9105" x="9410700" y="2133600"/>
          <p14:tracePt t="9123" x="9505950" y="2108200"/>
          <p14:tracePt t="9139" x="9569450" y="2095500"/>
          <p14:tracePt t="9156" x="9588500" y="2082800"/>
          <p14:tracePt t="9296" x="9594850" y="2082800"/>
          <p14:tracePt t="9320" x="9613900" y="2082800"/>
          <p14:tracePt t="9327" x="9645650" y="2082800"/>
          <p14:tracePt t="9340" x="9690100" y="2082800"/>
          <p14:tracePt t="9357" x="9810750" y="2114550"/>
          <p14:tracePt t="9373" x="9931400" y="2146300"/>
          <p14:tracePt t="9389" x="10033000" y="2178050"/>
          <p14:tracePt t="9408" x="10083800" y="2190750"/>
          <p14:tracePt t="10135" x="10090150" y="2190750"/>
          <p14:tracePt t="10272" x="10090150" y="2197100"/>
          <p14:tracePt t="10551" x="10083800" y="2197100"/>
          <p14:tracePt t="10959" x="10077450" y="2190750"/>
          <p14:tracePt t="10998" x="10077450" y="2184400"/>
          <p14:tracePt t="11159" x="10071100" y="2184400"/>
          <p14:tracePt t="11240" x="10064750" y="2184400"/>
          <p14:tracePt t="11288" x="10058400" y="2178050"/>
          <p14:tracePt t="11663" x="10052050" y="2178050"/>
          <p14:tracePt t="12295" x="10039350" y="2178050"/>
          <p14:tracePt t="12311" x="10033000" y="2184400"/>
          <p14:tracePt t="12319" x="10026650" y="2184400"/>
          <p14:tracePt t="12327" x="10020300" y="2190750"/>
          <p14:tracePt t="12343" x="10020300" y="2203450"/>
          <p14:tracePt t="12356" x="10013950" y="2203450"/>
          <p14:tracePt t="12372" x="10013950" y="2209800"/>
          <p14:tracePt t="12389" x="10013950" y="2216150"/>
          <p14:tracePt t="12406" x="10013950" y="2222500"/>
          <p14:tracePt t="12455" x="10013950" y="2228850"/>
          <p14:tracePt t="13095" x="10039350" y="2203450"/>
          <p14:tracePt t="13103" x="10064750" y="2171700"/>
          <p14:tracePt t="13111" x="10083800" y="2146300"/>
          <p14:tracePt t="13122" x="10096500" y="2127250"/>
          <p14:tracePt t="13139" x="10134600" y="2057400"/>
          <p14:tracePt t="13155" x="10160000" y="1974850"/>
          <p14:tracePt t="13172" x="10172700" y="1930400"/>
          <p14:tracePt t="13190" x="10179050" y="1866900"/>
          <p14:tracePt t="13193" x="10179050" y="1841500"/>
          <p14:tracePt t="13205" x="10179050" y="1816100"/>
          <p14:tracePt t="13223" x="10160000" y="1714500"/>
          <p14:tracePt t="13239" x="10121900" y="1663700"/>
          <p14:tracePt t="13255" x="10090150" y="1619250"/>
          <p14:tracePt t="13272" x="10058400" y="1587500"/>
          <p14:tracePt t="13289" x="10007600" y="1549400"/>
          <p14:tracePt t="13306" x="9918700" y="1492250"/>
          <p14:tracePt t="13323" x="9785350" y="1428750"/>
          <p14:tracePt t="13339" x="9613900" y="1352550"/>
          <p14:tracePt t="13355" x="9391650" y="1250950"/>
          <p14:tracePt t="13372" x="9239250" y="1200150"/>
          <p14:tracePt t="13389" x="9144000" y="1174750"/>
          <p14:tracePt t="13405" x="9048750" y="1155700"/>
          <p14:tracePt t="13421" x="8902700" y="1123950"/>
          <p14:tracePt t="13437" x="8718550" y="1085850"/>
          <p14:tracePt t="13455" x="8458200" y="1047750"/>
          <p14:tracePt t="13471" x="8280400" y="1028700"/>
          <p14:tracePt t="13488" x="8026400" y="984250"/>
          <p14:tracePt t="13505" x="7721600" y="946150"/>
          <p14:tracePt t="13522" x="7404100" y="901700"/>
          <p14:tracePt t="13538" x="7131050" y="863600"/>
          <p14:tracePt t="13554" x="6826250" y="850900"/>
          <p14:tracePt t="13571" x="6578600" y="850900"/>
          <p14:tracePt t="13588" x="6235700" y="850900"/>
          <p14:tracePt t="13606" x="5924550" y="850900"/>
          <p14:tracePt t="13623" x="5454650" y="850900"/>
          <p14:tracePt t="13639" x="5124450" y="850900"/>
          <p14:tracePt t="13656" x="4743450" y="850900"/>
          <p14:tracePt t="13673" x="4368800" y="850900"/>
          <p14:tracePt t="13690" x="4000500" y="850900"/>
          <p14:tracePt t="13706" x="3689350" y="850900"/>
          <p14:tracePt t="13722" x="3378200" y="850900"/>
          <p14:tracePt t="13739" x="3067050" y="850900"/>
          <p14:tracePt t="13756" x="2755900" y="850900"/>
          <p14:tracePt t="13772" x="2495550" y="850900"/>
          <p14:tracePt t="13789" x="2247900" y="850900"/>
          <p14:tracePt t="13806" x="2063750" y="850900"/>
          <p14:tracePt t="13820" x="1835150" y="850900"/>
          <p14:tracePt t="13837" x="1543050" y="850900"/>
          <p14:tracePt t="13855" x="1250950" y="869950"/>
          <p14:tracePt t="13871" x="1085850" y="920750"/>
          <p14:tracePt t="13888" x="908050" y="971550"/>
          <p14:tracePt t="13905" x="742950" y="1016000"/>
          <p14:tracePt t="13923" x="558800" y="1066800"/>
          <p14:tracePt t="13939" x="387350" y="1136650"/>
          <p14:tracePt t="13955" x="228600" y="1219200"/>
          <p14:tracePt t="13972" x="76200" y="1320800"/>
          <p14:tracePt t="13988" x="0" y="1435100"/>
          <p14:tracePt t="14005" x="0" y="1574800"/>
          <p14:tracePt t="14023" x="0" y="1746250"/>
          <p14:tracePt t="14039" x="19050" y="1847850"/>
          <p14:tracePt t="14055" x="76200" y="1968500"/>
          <p14:tracePt t="14071" x="158750" y="2101850"/>
          <p14:tracePt t="14088" x="260350" y="2216150"/>
          <p14:tracePt t="14105" x="400050" y="2324100"/>
          <p14:tracePt t="14122" x="539750" y="2387600"/>
          <p14:tracePt t="14139" x="685800" y="2451100"/>
          <p14:tracePt t="14156" x="831850" y="2495550"/>
          <p14:tracePt t="14172" x="958850" y="2533650"/>
          <p14:tracePt t="14188" x="1066800" y="2546350"/>
          <p14:tracePt t="14191" x="1111250" y="2552700"/>
          <p14:tracePt t="14205" x="1155700" y="2559050"/>
          <p14:tracePt t="14221" x="1244600" y="2559050"/>
          <p14:tracePt t="14237" x="1358900" y="2559050"/>
          <p14:tracePt t="14255" x="1631950" y="2559050"/>
          <p14:tracePt t="14272" x="1892300" y="2520950"/>
          <p14:tracePt t="14289" x="2152650" y="2489200"/>
          <p14:tracePt t="14306" x="2381250" y="2463800"/>
          <p14:tracePt t="14322" x="2546350" y="2438400"/>
          <p14:tracePt t="14339" x="2692400" y="2413000"/>
          <p14:tracePt t="14356" x="2794000" y="2381250"/>
          <p14:tracePt t="14373" x="2870200" y="2362200"/>
          <p14:tracePt t="14390" x="2946400" y="2343150"/>
          <p14:tracePt t="14391" x="2978150" y="2343150"/>
          <p14:tracePt t="14406" x="3022600" y="2336800"/>
          <p14:tracePt t="14423" x="3162300" y="2336800"/>
          <p14:tracePt t="14439" x="3270250" y="2336800"/>
          <p14:tracePt t="14456" x="3416300" y="2336800"/>
          <p14:tracePt t="14473" x="3562350" y="2336800"/>
          <p14:tracePt t="14489" x="3727450" y="2336800"/>
          <p14:tracePt t="14506" x="3867150" y="2336800"/>
          <p14:tracePt t="14522" x="4000500" y="2324100"/>
          <p14:tracePt t="14539" x="4127500" y="2324100"/>
          <p14:tracePt t="14556" x="4254500" y="2324100"/>
          <p14:tracePt t="14572" x="4375150" y="2324100"/>
          <p14:tracePt t="14589" x="4483100" y="2317750"/>
          <p14:tracePt t="14606" x="4603750" y="2317750"/>
          <p14:tracePt t="14624" x="4756150" y="2317750"/>
          <p14:tracePt t="14639" x="4845050" y="2330450"/>
          <p14:tracePt t="14656" x="4959350" y="2343150"/>
          <p14:tracePt t="14672" x="5073650" y="2374900"/>
          <p14:tracePt t="14689" x="5181600" y="2387600"/>
          <p14:tracePt t="14706" x="5295900" y="2406650"/>
          <p14:tracePt t="14722" x="5403850" y="2419350"/>
          <p14:tracePt t="14739" x="5543550" y="2432050"/>
          <p14:tracePt t="14756" x="5676900" y="2444750"/>
          <p14:tracePt t="14772" x="5822950" y="2444750"/>
          <p14:tracePt t="14789" x="5988050" y="2444750"/>
          <p14:tracePt t="14806" x="6165850" y="2444750"/>
          <p14:tracePt t="14807" x="6267450" y="2444750"/>
          <p14:tracePt t="14823" x="6477000" y="2444750"/>
          <p14:tracePt t="14839" x="6705600" y="2444750"/>
          <p14:tracePt t="14856" x="6915150" y="2444750"/>
          <p14:tracePt t="14872" x="7124700" y="2444750"/>
          <p14:tracePt t="14889" x="7321550" y="2444750"/>
          <p14:tracePt t="14906" x="7467600" y="2444750"/>
          <p14:tracePt t="14922" x="7581900" y="2444750"/>
          <p14:tracePt t="14940" x="7696200" y="2444750"/>
          <p14:tracePt t="14956" x="7810500" y="2444750"/>
          <p14:tracePt t="14973" x="7912100" y="2444750"/>
          <p14:tracePt t="14989" x="8026400" y="2444750"/>
          <p14:tracePt t="15007" x="8185150" y="2444750"/>
          <p14:tracePt t="15024" x="8293100" y="2444750"/>
          <p14:tracePt t="15039" x="8458200" y="2444750"/>
          <p14:tracePt t="15056" x="8642350" y="2444750"/>
          <p14:tracePt t="15073" x="8813800" y="2444750"/>
          <p14:tracePt t="15090" x="8991600" y="2444750"/>
          <p14:tracePt t="15106" x="9182100" y="2432050"/>
          <p14:tracePt t="15123" x="9340850" y="2406650"/>
          <p14:tracePt t="15139" x="9486900" y="2387600"/>
          <p14:tracePt t="15156" x="9613900" y="2368550"/>
          <p14:tracePt t="15173" x="9728200" y="2349500"/>
          <p14:tracePt t="15190" x="9817100" y="2317750"/>
          <p14:tracePt t="15193" x="9855200" y="2305050"/>
          <p14:tracePt t="15207" x="9906000" y="2273300"/>
          <p14:tracePt t="15224" x="9937750" y="2254250"/>
          <p14:tracePt t="15239" x="9969500" y="2228850"/>
          <p14:tracePt t="15256" x="9988550" y="2203450"/>
          <p14:tracePt t="15273" x="10001250" y="2171700"/>
          <p14:tracePt t="15290" x="10020300" y="2114550"/>
          <p14:tracePt t="15306" x="10033000" y="2076450"/>
          <p14:tracePt t="15323" x="10039350" y="2044700"/>
          <p14:tracePt t="15339" x="10045700" y="2006600"/>
          <p14:tracePt t="15356" x="10045700" y="1962150"/>
          <p14:tracePt t="15373" x="10045700" y="1898650"/>
          <p14:tracePt t="15387" x="10039350" y="1866900"/>
          <p14:tracePt t="15405" x="10013950" y="1828800"/>
          <p14:tracePt t="15421" x="9975850" y="1790700"/>
          <p14:tracePt t="15437" x="9906000" y="1758950"/>
          <p14:tracePt t="15454" x="9747250" y="1670050"/>
          <p14:tracePt t="15471" x="9613900" y="1612900"/>
          <p14:tracePt t="15488" x="9467850" y="1549400"/>
          <p14:tracePt t="15506" x="9309100" y="1504950"/>
          <p14:tracePt t="15523" x="9150350" y="1473200"/>
          <p14:tracePt t="15539" x="8934450" y="1435100"/>
          <p14:tracePt t="15556" x="8737600" y="1403350"/>
          <p14:tracePt t="15573" x="8509000" y="1358900"/>
          <p14:tracePt t="15590" x="8178800" y="1320800"/>
          <p14:tracePt t="15606" x="7848600" y="1270000"/>
          <p14:tracePt t="15623" x="7562850" y="1244600"/>
          <p14:tracePt t="15637" x="7207250" y="1238250"/>
          <p14:tracePt t="15656" x="6711950" y="1206500"/>
          <p14:tracePt t="15672" x="6356350" y="1174750"/>
          <p14:tracePt t="15690" x="6007100" y="1168400"/>
          <p14:tracePt t="15707" x="5651500" y="1136650"/>
          <p14:tracePt t="15721" x="5384800" y="1092200"/>
          <p14:tracePt t="15737" x="5124450" y="1060450"/>
          <p14:tracePt t="15754" x="4914900" y="1028700"/>
          <p14:tracePt t="15771" x="4673600" y="1003300"/>
          <p14:tracePt t="15788" x="4368800" y="977900"/>
          <p14:tracePt t="15807" x="3835400" y="933450"/>
          <p14:tracePt t="15823" x="3435350" y="876300"/>
          <p14:tracePt t="15839" x="2984500" y="806450"/>
          <p14:tracePt t="15856" x="2597150" y="774700"/>
          <p14:tracePt t="15873" x="2197100" y="762000"/>
          <p14:tracePt t="15890" x="1797050" y="755650"/>
          <p14:tracePt t="15904" x="1466850" y="755650"/>
          <p14:tracePt t="15921" x="1136650" y="755650"/>
          <p14:tracePt t="15938" x="704850" y="755650"/>
          <p14:tracePt t="15954" x="273050" y="755650"/>
          <p14:tracePt t="15971" x="0" y="755650"/>
          <p14:tracePt t="15989" x="0" y="812800"/>
          <p14:tracePt t="16006" x="0" y="844550"/>
          <p14:tracePt t="16023" x="0" y="889000"/>
          <p14:tracePt t="16039" x="0" y="939800"/>
          <p14:tracePt t="16055" x="0" y="1016000"/>
          <p14:tracePt t="16071" x="0" y="1143000"/>
          <p14:tracePt t="16087" x="0" y="1333500"/>
          <p14:tracePt t="16104" x="0" y="1555750"/>
          <p14:tracePt t="16121" x="38100" y="1784350"/>
          <p14:tracePt t="16138" x="196850" y="2044700"/>
          <p14:tracePt t="16155" x="419100" y="2273300"/>
          <p14:tracePt t="16172" x="666750" y="2451100"/>
          <p14:tracePt t="16190" x="825500" y="2546350"/>
          <p14:tracePt t="16194" x="920750" y="2590800"/>
          <p14:tracePt t="16206" x="1016000" y="2635250"/>
          <p14:tracePt t="16223" x="1193800" y="2698750"/>
          <p14:tracePt t="16239" x="1270000" y="2705100"/>
          <p14:tracePt t="16256" x="1320800" y="2705100"/>
          <p14:tracePt t="16273" x="1390650" y="2705100"/>
          <p14:tracePt t="16290" x="1466850" y="2686050"/>
          <p14:tracePt t="16306" x="1536700" y="2654300"/>
          <p14:tracePt t="16322" x="1638300" y="2628900"/>
          <p14:tracePt t="16339" x="1739900" y="2609850"/>
          <p14:tracePt t="16356" x="1879600" y="2584450"/>
          <p14:tracePt t="16373" x="2038350" y="2559050"/>
          <p14:tracePt t="16390" x="2222500" y="2520950"/>
          <p14:tracePt t="16406" x="2374900" y="2501900"/>
          <p14:tracePt t="16424" x="2571750" y="2476500"/>
          <p14:tracePt t="16439" x="2673350" y="2463800"/>
          <p14:tracePt t="16456" x="2787650" y="2438400"/>
          <p14:tracePt t="16473" x="2933700" y="2413000"/>
          <p14:tracePt t="16490" x="3117850" y="2381250"/>
          <p14:tracePt t="16506" x="3340100" y="2349500"/>
          <p14:tracePt t="16523" x="3562350" y="2336800"/>
          <p14:tracePt t="16540" x="3759200" y="2336800"/>
          <p14:tracePt t="16556" x="4032250" y="2336800"/>
          <p14:tracePt t="16573" x="4241800" y="2336800"/>
          <p14:tracePt t="16589" x="4413250" y="2336800"/>
          <p14:tracePt t="16607" x="4667250" y="2324100"/>
          <p14:tracePt t="16624" x="4832350" y="2324100"/>
          <p14:tracePt t="16640" x="4978400" y="2324100"/>
          <p14:tracePt t="16656" x="5105400" y="2317750"/>
          <p14:tracePt t="16672" x="5245100" y="2311400"/>
          <p14:tracePt t="16690" x="5365750" y="2311400"/>
          <p14:tracePt t="16705" x="5492750" y="2311400"/>
          <p14:tracePt t="16722" x="5626100" y="2311400"/>
          <p14:tracePt t="16739" x="5778500" y="2311400"/>
          <p14:tracePt t="16755" x="5956300" y="2311400"/>
          <p14:tracePt t="16772" x="6108700" y="2311400"/>
          <p14:tracePt t="16789" x="6235700" y="2317750"/>
          <p14:tracePt t="16804" x="6350000" y="2330450"/>
          <p14:tracePt t="16822" x="6489700" y="2343150"/>
          <p14:tracePt t="16837" x="6635750" y="2362200"/>
          <p14:tracePt t="16839" x="6705600" y="2374900"/>
          <p14:tracePt t="16854" x="6832600" y="2387600"/>
          <p14:tracePt t="16871" x="6953250" y="2406650"/>
          <p14:tracePt t="16889" x="7073900" y="2406650"/>
          <p14:tracePt t="16906" x="7207250" y="2406650"/>
          <p14:tracePt t="16923" x="7353300" y="2406650"/>
          <p14:tracePt t="16939" x="7473950" y="2406650"/>
          <p14:tracePt t="16956" x="7613650" y="2406650"/>
          <p14:tracePt t="16972" x="7772400" y="2406650"/>
          <p14:tracePt t="16987" x="7994650" y="2406650"/>
          <p14:tracePt t="17004" x="8204200" y="2406650"/>
          <p14:tracePt t="17021" x="8432800" y="2406650"/>
          <p14:tracePt t="17038" x="8743950" y="2406650"/>
          <p14:tracePt t="17055" x="9124950" y="2406650"/>
          <p14:tracePt t="17072" x="9353550" y="2406650"/>
          <p14:tracePt t="17089" x="9582150" y="2406650"/>
          <p14:tracePt t="17105" x="9747250" y="2406650"/>
          <p14:tracePt t="17122" x="9874250" y="2393950"/>
          <p14:tracePt t="17139" x="9982200" y="2368550"/>
          <p14:tracePt t="17156" x="10058400" y="2362200"/>
          <p14:tracePt t="17172" x="10121900" y="2355850"/>
          <p14:tracePt t="17190" x="10204450" y="2336800"/>
          <p14:tracePt t="17194" x="10236200" y="2330450"/>
          <p14:tracePt t="17206" x="10274300" y="2317750"/>
          <p14:tracePt t="17223" x="10375900" y="2286000"/>
          <p14:tracePt t="17239" x="10433050" y="2254250"/>
          <p14:tracePt t="17256" x="10490200" y="2209800"/>
          <p14:tracePt t="17272" x="10528300" y="2171700"/>
          <p14:tracePt t="17289" x="10547350" y="2146300"/>
          <p14:tracePt t="17306" x="10566400" y="2095500"/>
          <p14:tracePt t="17321" x="10585450" y="2051050"/>
          <p14:tracePt t="17337" x="10585450" y="2000250"/>
          <p14:tracePt t="17354" x="10585450" y="1962150"/>
          <p14:tracePt t="17371" x="10566400" y="1924050"/>
          <p14:tracePt t="17388" x="10528300" y="1854200"/>
          <p14:tracePt t="17406" x="10477500" y="1809750"/>
          <p14:tracePt t="17424" x="10394950" y="1733550"/>
          <p14:tracePt t="17440" x="10280650" y="1670050"/>
          <p14:tracePt t="17456" x="10128250" y="1593850"/>
          <p14:tracePt t="17472" x="9982200" y="1530350"/>
          <p14:tracePt t="17489" x="9810750" y="1460500"/>
          <p14:tracePt t="17506" x="9639300" y="1409700"/>
          <p14:tracePt t="17523" x="9493250" y="1365250"/>
          <p14:tracePt t="17540" x="9353550" y="1327150"/>
          <p14:tracePt t="17556" x="9226550" y="1289050"/>
          <p14:tracePt t="17573" x="9086850" y="1270000"/>
          <p14:tracePt t="17589" x="8934450" y="1250950"/>
          <p14:tracePt t="17607" x="8616950" y="1212850"/>
          <p14:tracePt t="17624" x="8375650" y="1174750"/>
          <p14:tracePt t="17640" x="8172450" y="1162050"/>
          <p14:tracePt t="17656" x="7937500" y="1136650"/>
          <p14:tracePt t="17673" x="7715250" y="1123950"/>
          <p14:tracePt t="17689" x="7448550" y="1111250"/>
          <p14:tracePt t="17706" x="7162800" y="1098550"/>
          <p14:tracePt t="17723" x="6762750" y="1085850"/>
          <p14:tracePt t="17739" x="6407150" y="1047750"/>
          <p14:tracePt t="17756" x="5988050" y="984250"/>
          <p14:tracePt t="17773" x="5588000" y="927100"/>
          <p14:tracePt t="17787" x="5219700" y="857250"/>
          <p14:tracePt t="17805" x="4864100" y="819150"/>
          <p14:tracePt t="17821" x="4546600" y="819150"/>
          <p14:tracePt t="17838" x="4305300" y="819150"/>
          <p14:tracePt t="17855" x="4000500" y="819150"/>
          <p14:tracePt t="17871" x="3803650" y="819150"/>
          <p14:tracePt t="17889" x="3606800" y="819150"/>
          <p14:tracePt t="17906" x="3416300" y="819150"/>
          <p14:tracePt t="17922" x="3206750" y="819150"/>
          <p14:tracePt t="17939" x="2959100" y="819150"/>
          <p14:tracePt t="17955" x="2616200" y="819150"/>
          <p14:tracePt t="17971" x="2254250" y="819150"/>
          <p14:tracePt t="17988" x="1835150" y="819150"/>
          <p14:tracePt t="18005" x="1422400" y="819150"/>
          <p14:tracePt t="18022" x="1066800" y="882650"/>
          <p14:tracePt t="18038" x="742950" y="920750"/>
          <p14:tracePt t="18039" x="622300" y="946150"/>
          <p14:tracePt t="18056" x="406400" y="996950"/>
          <p14:tracePt t="18072" x="196850" y="1047750"/>
          <p14:tracePt t="18089" x="44450" y="1123950"/>
          <p14:tracePt t="18105" x="0" y="1206500"/>
          <p14:tracePt t="18123" x="0" y="1282700"/>
          <p14:tracePt t="18139" x="0" y="1346200"/>
          <p14:tracePt t="18155" x="0" y="1397000"/>
          <p14:tracePt t="18172" x="0" y="1454150"/>
          <p14:tracePt t="18189" x="0" y="1524000"/>
          <p14:tracePt t="18192" x="0" y="1574800"/>
          <p14:tracePt t="18206" x="0" y="1619250"/>
          <p14:tracePt t="18222" x="0" y="1720850"/>
          <p14:tracePt t="18240" x="19050" y="1854200"/>
          <p14:tracePt t="18256" x="44450" y="1917700"/>
          <p14:tracePt t="18272" x="88900" y="1981200"/>
          <p14:tracePt t="18289" x="146050" y="2038350"/>
          <p14:tracePt t="18306" x="228600" y="2101850"/>
          <p14:tracePt t="18322" x="336550" y="2139950"/>
          <p14:tracePt t="18339" x="457200" y="2171700"/>
          <p14:tracePt t="18355" x="590550" y="2216150"/>
          <p14:tracePt t="18373" x="736600" y="2235200"/>
          <p14:tracePt t="18389" x="876300" y="2254250"/>
          <p14:tracePt t="18406" x="990600" y="2266950"/>
          <p14:tracePt t="18423" x="1155700" y="2298700"/>
          <p14:tracePt t="18439" x="1270000" y="2311400"/>
          <p14:tracePt t="18455" x="1397000" y="2330450"/>
          <p14:tracePt t="18472" x="1543050" y="2349500"/>
          <p14:tracePt t="18488" x="1708150" y="2368550"/>
          <p14:tracePt t="18506" x="1885950" y="2387600"/>
          <p14:tracePt t="18522" x="2089150" y="2400300"/>
          <p14:tracePt t="18539" x="2266950" y="2419350"/>
          <p14:tracePt t="18556" x="2432050" y="2444750"/>
          <p14:tracePt t="18572" x="2609850" y="2457450"/>
          <p14:tracePt t="18589" x="2774950" y="2457450"/>
          <p14:tracePt t="18606" x="2952750" y="2457450"/>
          <p14:tracePt t="18624" x="3213100" y="2457450"/>
          <p14:tracePt t="18639" x="3371850" y="2482850"/>
          <p14:tracePt t="18655" x="3517900" y="2508250"/>
          <p14:tracePt t="18671" x="3714750" y="2546350"/>
          <p14:tracePt t="18688" x="3949700" y="2559050"/>
          <p14:tracePt t="18705" x="4171950" y="2559050"/>
          <p14:tracePt t="18721" x="4432300" y="2559050"/>
          <p14:tracePt t="18738" x="4679950" y="2559050"/>
          <p14:tracePt t="18755" x="4889500" y="2559050"/>
          <p14:tracePt t="18771" x="5086350" y="2559050"/>
          <p14:tracePt t="18788" x="5251450" y="2559050"/>
          <p14:tracePt t="18804" x="5441950" y="2559050"/>
          <p14:tracePt t="18822" x="5683250" y="2559050"/>
          <p14:tracePt t="18840" x="6102350" y="2559050"/>
          <p14:tracePt t="18855" x="6343650" y="2559050"/>
          <p14:tracePt t="18872" x="6540500" y="2571750"/>
          <p14:tracePt t="18888" x="6737350" y="2597150"/>
          <p14:tracePt t="18906" x="6940550" y="2616200"/>
          <p14:tracePt t="18922" x="7124700" y="2628900"/>
          <p14:tracePt t="18939" x="7296150" y="2628900"/>
          <p14:tracePt t="18955" x="7454900" y="2628900"/>
          <p14:tracePt t="18972" x="7620000" y="2628900"/>
          <p14:tracePt t="18989" x="7766050" y="2628900"/>
          <p14:tracePt t="19006" x="7893050" y="2628900"/>
          <p14:tracePt t="19023" x="8058150" y="2628900"/>
          <p14:tracePt t="19040" x="8147050" y="2628900"/>
          <p14:tracePt t="19056" x="8229600" y="2628900"/>
          <p14:tracePt t="19072" x="8299450" y="2628900"/>
          <p14:tracePt t="19089" x="8350250" y="2628900"/>
          <p14:tracePt t="19105" x="8401050" y="2622550"/>
          <p14:tracePt t="19123" x="8413750" y="2622550"/>
          <p14:tracePt t="19139" x="8439150" y="2622550"/>
          <p14:tracePt t="19155" x="8477250" y="2616200"/>
          <p14:tracePt t="19173" x="8534400" y="2616200"/>
          <p14:tracePt t="19189" x="8616950" y="2616200"/>
          <p14:tracePt t="19193" x="8642350" y="2616200"/>
          <p14:tracePt t="19207" x="8655050" y="2616200"/>
          <p14:tracePt t="19222" x="8667750" y="2616200"/>
          <p14:tracePt t="19240" x="8674100" y="2609850"/>
          <p14:tracePt t="19256" x="8667750" y="2578100"/>
          <p14:tracePt t="19272" x="8655050" y="2571750"/>
          <p14:tracePt t="19536" x="8655050" y="2565400"/>
          <p14:tracePt t="19600" x="8667750" y="2571750"/>
          <p14:tracePt t="19608" x="8680450" y="2578100"/>
          <p14:tracePt t="19620" x="8686800" y="2584450"/>
          <p14:tracePt t="19637" x="8712200" y="2584450"/>
          <p14:tracePt t="19654" x="8763000" y="2584450"/>
          <p14:tracePt t="19670" x="8813800" y="2584450"/>
          <p14:tracePt t="19687" x="8870950" y="2584450"/>
          <p14:tracePt t="19704" x="8928100" y="2584450"/>
          <p14:tracePt t="19723" x="8991600" y="2578100"/>
          <p14:tracePt t="19739" x="9067800" y="2578100"/>
          <p14:tracePt t="19754" x="9124950" y="2578100"/>
          <p14:tracePt t="19773" x="9175750" y="2571750"/>
          <p14:tracePt t="19787" x="9220200" y="2552700"/>
          <p14:tracePt t="19805" x="9290050" y="2520950"/>
          <p14:tracePt t="19821" x="9359900" y="2489200"/>
          <p14:tracePt t="19838" x="9448800" y="2444750"/>
          <p14:tracePt t="19857" x="9537700" y="2393950"/>
          <p14:tracePt t="19873" x="9569450" y="2374900"/>
          <p14:tracePt t="19889" x="9575800" y="2374900"/>
          <p14:tracePt t="19906" x="9588500" y="2368550"/>
          <p14:tracePt t="19923" x="9588500" y="2362200"/>
          <p14:tracePt t="20175" x="9594850" y="2362200"/>
          <p14:tracePt t="20183" x="9601200" y="2362200"/>
          <p14:tracePt t="20194" x="9620250" y="2362200"/>
          <p14:tracePt t="20207" x="9645650" y="2368550"/>
          <p14:tracePt t="20224" x="9677400" y="2381250"/>
          <p14:tracePt t="20257" x="9683750" y="2381250"/>
          <p14:tracePt t="21111" x="9683750" y="2374900"/>
          <p14:tracePt t="21119" x="9696450" y="2362200"/>
          <p14:tracePt t="21127" x="9702800" y="2355850"/>
          <p14:tracePt t="21137" x="9709150" y="2349500"/>
          <p14:tracePt t="21154" x="9753600" y="2324100"/>
          <p14:tracePt t="21171" x="9817100" y="2292350"/>
          <p14:tracePt t="21188" x="9874250" y="2254250"/>
          <p14:tracePt t="21191" x="9893300" y="2241550"/>
          <p14:tracePt t="21207" x="9931400" y="2209800"/>
          <p14:tracePt t="21221" x="9944100" y="2203450"/>
          <p14:tracePt t="21237" x="9975850" y="2190750"/>
          <p14:tracePt t="21254" x="10001250" y="2178050"/>
          <p14:tracePt t="21274" x="10007600" y="2178050"/>
          <p14:tracePt t="21336" x="10007600" y="2190750"/>
          <p14:tracePt t="21343" x="9982200" y="2216150"/>
          <p14:tracePt t="21356" x="9931400" y="2247900"/>
          <p14:tracePt t="21373" x="9817100" y="2343150"/>
          <p14:tracePt t="21388" x="9607550" y="2438400"/>
          <p14:tracePt t="21405" x="9188450" y="2584450"/>
          <p14:tracePt t="21424" x="8407400" y="2736850"/>
          <p14:tracePt t="21440" x="7823200" y="2819400"/>
          <p14:tracePt t="21456" x="7308850" y="2889250"/>
          <p14:tracePt t="21476" x="6858000" y="2952750"/>
          <p14:tracePt t="21489" x="6413500" y="3009900"/>
          <p14:tracePt t="21507" x="5962650" y="3060700"/>
          <p14:tracePt t="21523" x="5416550" y="3117850"/>
          <p14:tracePt t="21539" x="4762500" y="3117850"/>
          <p14:tracePt t="21554" x="4159250" y="3117850"/>
          <p14:tracePt t="21571" x="3625850" y="3117850"/>
          <p14:tracePt t="21587" x="3232150" y="3117850"/>
          <p14:tracePt t="21605" x="2952750" y="3117850"/>
          <p14:tracePt t="21621" x="2774950" y="3117850"/>
          <p14:tracePt t="21623" x="2698750" y="3117850"/>
          <p14:tracePt t="21637" x="2641600" y="3117850"/>
          <p14:tracePt t="21655" x="2540000" y="3117850"/>
          <p14:tracePt t="21672" x="2527300" y="3117850"/>
          <p14:tracePt t="21689" x="2520950" y="3117850"/>
          <p14:tracePt t="21704" x="2514600" y="3111500"/>
          <p14:tracePt t="21721" x="2432050" y="3054350"/>
          <p14:tracePt t="21738" x="2260600" y="2971800"/>
          <p14:tracePt t="21756" x="1987550" y="2863850"/>
          <p14:tracePt t="21773" x="1708150" y="2736850"/>
          <p14:tracePt t="21790" x="1562100" y="2673350"/>
          <p14:tracePt t="21807" x="1460500" y="2609850"/>
          <p14:tracePt t="21824" x="1447800" y="2597150"/>
          <p14:tracePt t="21840" x="1447800" y="2584450"/>
          <p14:tracePt t="21856" x="1447800" y="2578100"/>
          <p14:tracePt t="21873" x="1447800" y="2571750"/>
          <p14:tracePt t="21889" x="1441450" y="2559050"/>
          <p14:tracePt t="21906" x="1441450" y="2552700"/>
          <p14:tracePt t="21922" x="1441450" y="2546350"/>
          <p14:tracePt t="22000" x="1441450" y="2565400"/>
          <p14:tracePt t="22008" x="1441450" y="2584450"/>
          <p14:tracePt t="22024" x="1473200" y="2647950"/>
          <p14:tracePt t="22040" x="1511300" y="2692400"/>
          <p14:tracePt t="22056" x="1568450" y="2730500"/>
          <p14:tracePt t="22073" x="1638300" y="2749550"/>
          <p14:tracePt t="22090" x="1708150" y="2755900"/>
          <p14:tracePt t="22106" x="1758950" y="2749550"/>
          <p14:tracePt t="22123" x="1803400" y="2724150"/>
          <p14:tracePt t="22140" x="1835150" y="2686050"/>
          <p14:tracePt t="22157" x="1860550" y="2641600"/>
          <p14:tracePt t="22172" x="1873250" y="2622550"/>
          <p14:tracePt t="22190" x="1879600" y="2609850"/>
          <p14:tracePt t="22263" x="1892300" y="2622550"/>
          <p14:tracePt t="22273" x="1898650" y="2628900"/>
          <p14:tracePt t="22280" x="1905000" y="2641600"/>
          <p14:tracePt t="22289" x="1917700" y="2647950"/>
          <p14:tracePt t="22307" x="1936750" y="2654300"/>
          <p14:tracePt t="22323" x="1981200" y="2667000"/>
          <p14:tracePt t="22339" x="2019300" y="2667000"/>
          <p14:tracePt t="22356" x="2038350" y="2667000"/>
          <p14:tracePt t="22373" x="2057400" y="2667000"/>
          <p14:tracePt t="22391" x="2095500" y="2667000"/>
          <p14:tracePt t="22407" x="2209800" y="2667000"/>
          <p14:tracePt t="22423" x="2305050" y="2667000"/>
          <p14:tracePt t="22439" x="2387600" y="2667000"/>
          <p14:tracePt t="22456" x="2451100" y="2667000"/>
          <p14:tracePt t="22473" x="2470150" y="2660650"/>
          <p14:tracePt t="22490" x="2489200" y="2654300"/>
          <p14:tracePt t="22506" x="2495550" y="2647950"/>
          <p14:tracePt t="22523" x="2501900" y="2641600"/>
          <p14:tracePt t="22537" x="2508250" y="2635250"/>
          <p14:tracePt t="22607" x="2514600" y="2635250"/>
          <p14:tracePt t="22615" x="2520950" y="2635250"/>
          <p14:tracePt t="22625" x="2540000" y="2641600"/>
          <p14:tracePt t="22640" x="2590800" y="2660650"/>
          <p14:tracePt t="22656" x="2673350" y="2698750"/>
          <p14:tracePt t="22673" x="2781300" y="2724150"/>
          <p14:tracePt t="22689" x="2901950" y="2762250"/>
          <p14:tracePt t="22706" x="3022600" y="2774950"/>
          <p14:tracePt t="22723" x="3130550" y="2787650"/>
          <p14:tracePt t="22739" x="3244850" y="2794000"/>
          <p14:tracePt t="22756" x="3340100" y="2794000"/>
          <p14:tracePt t="22773" x="3422650" y="2781300"/>
          <p14:tracePt t="22791" x="3536950" y="2743200"/>
          <p14:tracePt t="22807" x="3702050" y="2667000"/>
          <p14:tracePt t="22823" x="3771900" y="2609850"/>
          <p14:tracePt t="22840" x="3803650" y="2571750"/>
          <p14:tracePt t="22857" x="3822700" y="2514600"/>
          <p14:tracePt t="22873" x="3835400" y="2457450"/>
          <p14:tracePt t="22890" x="3835400" y="2387600"/>
          <p14:tracePt t="22906" x="3835400" y="2317750"/>
          <p14:tracePt t="22923" x="3835400" y="2266950"/>
          <p14:tracePt t="22939" x="3829050" y="2222500"/>
          <p14:tracePt t="22954" x="3803650" y="2165350"/>
          <p14:tracePt t="22972" x="3771900" y="2120900"/>
          <p14:tracePt t="22988" x="3740150" y="2082800"/>
          <p14:tracePt t="23005" x="3702050" y="2057400"/>
          <p14:tracePt t="23023" x="3587750" y="2006600"/>
          <p14:tracePt t="23039" x="3486150" y="1962150"/>
          <p14:tracePt t="23056" x="3378200" y="1930400"/>
          <p14:tracePt t="23073" x="3263900" y="1892300"/>
          <p14:tracePt t="23089" x="3155950" y="1873250"/>
          <p14:tracePt t="23105" x="3048000" y="1860550"/>
          <p14:tracePt t="23122" x="2965450" y="1860550"/>
          <p14:tracePt t="23139" x="2870200" y="1860550"/>
          <p14:tracePt t="23155" x="2800350" y="1860550"/>
          <p14:tracePt t="23173" x="2736850" y="1885950"/>
          <p14:tracePt t="23190" x="2673350" y="1917700"/>
          <p14:tracePt t="23193" x="2647950" y="1936750"/>
          <p14:tracePt t="23205" x="2622550" y="1962150"/>
          <p14:tracePt t="23223" x="2546350" y="2032000"/>
          <p14:tracePt t="23239" x="2514600" y="2082800"/>
          <p14:tracePt t="23255" x="2482850" y="2165350"/>
          <p14:tracePt t="23272" x="2444750" y="2279650"/>
          <p14:tracePt t="23289" x="2419350" y="2400300"/>
          <p14:tracePt t="23305" x="2419350" y="2527300"/>
          <p14:tracePt t="23322" x="2432050" y="2647950"/>
          <p14:tracePt t="23339" x="2495550" y="2755900"/>
          <p14:tracePt t="23355" x="2584450" y="2870200"/>
          <p14:tracePt t="23372" x="2679700" y="2971800"/>
          <p14:tracePt t="23390" x="2774950" y="3028950"/>
          <p14:tracePt t="23405" x="2889250" y="3086100"/>
          <p14:tracePt t="23423" x="2984500" y="3111500"/>
          <p14:tracePt t="23439" x="3022600" y="3111500"/>
          <p14:tracePt t="23455" x="3048000" y="3111500"/>
          <p14:tracePt t="23471" x="3067050" y="3111500"/>
          <p14:tracePt t="23487" x="3079750" y="3111500"/>
          <p14:tracePt t="23504" x="3092450" y="3111500"/>
          <p14:tracePt t="23521" x="3098800" y="3105150"/>
          <p14:tracePt t="23538" x="3105150" y="3105150"/>
          <p14:tracePt t="23583" x="3111500" y="3105150"/>
          <p14:tracePt t="23615" x="3117850" y="3098800"/>
          <p14:tracePt t="23632" x="3124200" y="3098800"/>
          <p14:tracePt t="23640" x="3149600" y="3092450"/>
          <p14:tracePt t="23648" x="3168650" y="3092450"/>
          <p14:tracePt t="23657" x="3206750" y="3079750"/>
          <p14:tracePt t="23673" x="3270250" y="3067050"/>
          <p14:tracePt t="23690" x="3346450" y="3067050"/>
          <p14:tracePt t="23706" x="3435350" y="3067050"/>
          <p14:tracePt t="23723" x="3511550" y="3060700"/>
          <p14:tracePt t="23740" x="3556000" y="3060700"/>
          <p14:tracePt t="23756" x="3575050" y="3060700"/>
          <p14:tracePt t="24240" x="3581400" y="3060700"/>
          <p14:tracePt t="24256" x="3594100" y="3060700"/>
          <p14:tracePt t="24263" x="3600450" y="3060700"/>
          <p14:tracePt t="24273" x="3625850" y="3073400"/>
          <p14:tracePt t="24289" x="3702050" y="3092450"/>
          <p14:tracePt t="24307" x="3765550" y="3111500"/>
          <p14:tracePt t="24323" x="3829050" y="3124200"/>
          <p14:tracePt t="24339" x="3886200" y="3143250"/>
          <p14:tracePt t="24356" x="3930650" y="3155950"/>
          <p14:tracePt t="24373" x="3994150" y="3175000"/>
          <p14:tracePt t="24390" x="4064000" y="3181350"/>
          <p14:tracePt t="24407" x="4140200" y="3194050"/>
          <p14:tracePt t="24423" x="4184650" y="3200400"/>
          <p14:tracePt t="24440" x="4216400" y="3200400"/>
          <p14:tracePt t="24456" x="4248150" y="3200400"/>
          <p14:tracePt t="24471" x="4286250" y="3200400"/>
          <p14:tracePt t="24487" x="4311650" y="3200400"/>
          <p14:tracePt t="24504" x="4324350" y="3200400"/>
          <p14:tracePt t="24521" x="4356100" y="3200400"/>
          <p14:tracePt t="24539" x="4387850" y="3194050"/>
          <p14:tracePt t="24556" x="4432300" y="3181350"/>
          <p14:tracePt t="24573" x="4476750" y="3175000"/>
          <p14:tracePt t="24591" x="4489450" y="3168650"/>
          <p14:tracePt t="24592" x="4495800" y="3162300"/>
          <p14:tracePt t="24608" x="4502150" y="3162300"/>
          <p14:tracePt t="24631" x="4508500" y="3155950"/>
          <p14:tracePt t="24642" x="4514850" y="3155950"/>
          <p14:tracePt t="24657" x="4527550" y="3143250"/>
          <p14:tracePt t="24673" x="4540250" y="3124200"/>
          <p14:tracePt t="24689" x="4578350" y="3092450"/>
          <p14:tracePt t="24706" x="4616450" y="3060700"/>
          <p14:tracePt t="24723" x="4654550" y="3028950"/>
          <p14:tracePt t="24739" x="4673600" y="3009900"/>
          <p14:tracePt t="24757" x="4692650" y="2990850"/>
          <p14:tracePt t="24773" x="4699000" y="2984500"/>
          <p14:tracePt t="24789" x="4724400" y="2959100"/>
          <p14:tracePt t="24807" x="4756150" y="2914650"/>
          <p14:tracePt t="24824" x="4775200" y="2889250"/>
          <p14:tracePt t="24839" x="4794250" y="2876550"/>
          <p14:tracePt t="24856" x="4826000" y="2844800"/>
          <p14:tracePt t="24873" x="4851400" y="2825750"/>
          <p14:tracePt t="24890" x="4864100" y="2813050"/>
          <p14:tracePt t="24907" x="4889500" y="2800350"/>
          <p14:tracePt t="24923" x="4902200" y="2787650"/>
          <p14:tracePt t="24940" x="4914900" y="2787650"/>
          <p14:tracePt t="24956" x="4927600" y="2781300"/>
          <p14:tracePt t="24973" x="4965700" y="2781300"/>
          <p14:tracePt t="24989" x="5003800" y="2774950"/>
          <p14:tracePt t="25006" x="5016500" y="2768600"/>
          <p14:tracePt t="25216" x="5003800" y="2768600"/>
          <p14:tracePt t="25224" x="5003800" y="2762250"/>
          <p14:tracePt t="25231" x="5022850" y="2749550"/>
          <p14:tracePt t="25240" x="5041900" y="2743200"/>
          <p14:tracePt t="25255" x="5111750" y="2749550"/>
          <p14:tracePt t="25271" x="5181600" y="2749550"/>
          <p14:tracePt t="25288" x="5276850" y="2749550"/>
          <p14:tracePt t="25305" x="5410200" y="2749550"/>
          <p14:tracePt t="25323" x="5505450" y="2749550"/>
          <p14:tracePt t="25339" x="5562600" y="2749550"/>
          <p14:tracePt t="25356" x="5632450" y="2743200"/>
          <p14:tracePt t="25373" x="5715000" y="2736850"/>
          <p14:tracePt t="25391" x="5765800" y="2724150"/>
          <p14:tracePt t="25392" x="5784850" y="2717800"/>
          <p14:tracePt t="25407" x="5810250" y="2711450"/>
          <p14:tracePt t="25424" x="5842000" y="2705100"/>
          <p14:tracePt t="25439" x="5892800" y="2686050"/>
          <p14:tracePt t="25455" x="5937250" y="2686050"/>
          <p14:tracePt t="25471" x="6007100" y="2673350"/>
          <p14:tracePt t="25488" x="6096000" y="2673350"/>
          <p14:tracePt t="25504" x="6172200" y="2673350"/>
          <p14:tracePt t="25522" x="6229350" y="2673350"/>
          <p14:tracePt t="25539" x="6286500" y="2673350"/>
          <p14:tracePt t="25555" x="6343650" y="2673350"/>
          <p14:tracePt t="25572" x="6394450" y="2673350"/>
          <p14:tracePt t="25589" x="6451600" y="2673350"/>
          <p14:tracePt t="25605" x="6489700" y="2673350"/>
          <p14:tracePt t="25623" x="6508750" y="2673350"/>
          <p14:tracePt t="25639" x="6527800" y="2673350"/>
          <p14:tracePt t="25656" x="6565900" y="2673350"/>
          <p14:tracePt t="25672" x="6629400" y="2673350"/>
          <p14:tracePt t="25689" x="6724650" y="2673350"/>
          <p14:tracePt t="25705" x="6838950" y="2692400"/>
          <p14:tracePt t="25722" x="6959600" y="2711450"/>
          <p14:tracePt t="25739" x="7067550" y="2736850"/>
          <p14:tracePt t="25755" x="7200900" y="2762250"/>
          <p14:tracePt t="25772" x="7378700" y="2768600"/>
          <p14:tracePt t="25790" x="7607300" y="2774950"/>
          <p14:tracePt t="25805" x="7804150" y="2774950"/>
          <p14:tracePt t="25823" x="8077200" y="2711450"/>
          <p14:tracePt t="25839" x="8261350" y="2654300"/>
          <p14:tracePt t="25856" x="8375650" y="2616200"/>
          <p14:tracePt t="25872" x="8420100" y="2590800"/>
          <p14:tracePt t="25889" x="8451850" y="2571750"/>
          <p14:tracePt t="25905" x="8470900" y="2559050"/>
          <p14:tracePt t="25922" x="8483600" y="2546350"/>
          <p14:tracePt t="25939" x="8489950" y="2546350"/>
          <p14:tracePt t="25955" x="8489950" y="2540000"/>
          <p14:tracePt t="25991" x="8496300" y="2533650"/>
          <p14:tracePt t="26008" x="8502650" y="2520950"/>
          <p14:tracePt t="26023" x="8509000" y="2495550"/>
          <p14:tracePt t="26039" x="8509000" y="2476500"/>
          <p14:tracePt t="26056" x="8509000" y="2457450"/>
          <p14:tracePt t="26073" x="8509000" y="2438400"/>
          <p14:tracePt t="26089" x="8509000" y="2432050"/>
          <p14:tracePt t="26105" x="8502650" y="2406650"/>
          <p14:tracePt t="26122" x="8483600" y="2381250"/>
          <p14:tracePt t="26139" x="8470900" y="2362200"/>
          <p14:tracePt t="26155" x="8432800" y="2305050"/>
          <p14:tracePt t="26172" x="8343900" y="2247900"/>
          <p14:tracePt t="26189" x="8223250" y="2184400"/>
          <p14:tracePt t="26205" x="8115300" y="2127250"/>
          <p14:tracePt t="26223" x="7981950" y="2095500"/>
          <p14:tracePt t="26239" x="7912100" y="2082800"/>
          <p14:tracePt t="26255" x="7842250" y="2082800"/>
          <p14:tracePt t="26272" x="7772400" y="2082800"/>
          <p14:tracePt t="26288" x="7689850" y="2101850"/>
          <p14:tracePt t="26305" x="7613650" y="2152650"/>
          <p14:tracePt t="26322" x="7531100" y="2228850"/>
          <p14:tracePt t="26339" x="7435850" y="2311400"/>
          <p14:tracePt t="26355" x="7359650" y="2393950"/>
          <p14:tracePt t="26372" x="7321550" y="2476500"/>
          <p14:tracePt t="26389" x="7308850" y="2565400"/>
          <p14:tracePt t="26405" x="7308850" y="2660650"/>
          <p14:tracePt t="26422" x="7353300" y="2762250"/>
          <p14:tracePt t="26423" x="7385050" y="2813050"/>
          <p14:tracePt t="26439" x="7454900" y="2895600"/>
          <p14:tracePt t="26455" x="7569200" y="2965450"/>
          <p14:tracePt t="26472" x="7683500" y="3003550"/>
          <p14:tracePt t="26489" x="7791450" y="3028950"/>
          <p14:tracePt t="26506" x="7886700" y="3028950"/>
          <p14:tracePt t="26522" x="7981950" y="3028950"/>
          <p14:tracePt t="26540" x="8064500" y="3028950"/>
          <p14:tracePt t="26556" x="8166100" y="2997200"/>
          <p14:tracePt t="26572" x="8235950" y="2971800"/>
          <p14:tracePt t="26590" x="8305800" y="2933700"/>
          <p14:tracePt t="26606" x="8356600" y="2901950"/>
          <p14:tracePt t="26623" x="8407400" y="2870200"/>
          <p14:tracePt t="26639" x="8420100" y="2857500"/>
          <p14:tracePt t="26657" x="8420100" y="2851150"/>
          <p14:tracePt t="26672" x="8432800" y="2838450"/>
          <p14:tracePt t="26689" x="8439150" y="2832100"/>
          <p14:tracePt t="26706" x="8445500" y="2825750"/>
          <p14:tracePt t="26722" x="8464550" y="2819400"/>
          <p14:tracePt t="26739" x="8515350" y="2800350"/>
          <p14:tracePt t="26756" x="8578850" y="2787650"/>
          <p14:tracePt t="26772" x="8674100" y="2762250"/>
          <p14:tracePt t="26790" x="8788400" y="2730500"/>
          <p14:tracePt t="26806" x="8934450" y="2698750"/>
          <p14:tracePt t="26823" x="9150350" y="2673350"/>
          <p14:tracePt t="26839" x="9271000" y="2660650"/>
          <p14:tracePt t="26856" x="9353550" y="2660650"/>
          <p14:tracePt t="26872" x="9417050" y="2660650"/>
          <p14:tracePt t="26890" x="9461500" y="2654300"/>
          <p14:tracePt t="26906" x="9486900" y="2641600"/>
          <p14:tracePt t="26922" x="9505950" y="2641600"/>
          <p14:tracePt t="26939" x="9512300" y="2635250"/>
          <p14:tracePt t="27447" x="9493250" y="2641600"/>
          <p14:tracePt t="27456" x="9448800" y="2654300"/>
          <p14:tracePt t="27463" x="9398000" y="2673350"/>
          <p14:tracePt t="27473" x="9334500" y="2692400"/>
          <p14:tracePt t="27489" x="9201150" y="2724150"/>
          <p14:tracePt t="27506" x="9080500" y="2774950"/>
          <p14:tracePt t="27522" x="8991600" y="2813050"/>
          <p14:tracePt t="27539" x="8947150" y="2838450"/>
          <p14:tracePt t="27556" x="8940800" y="2844800"/>
        </p14:tracePtLst>
      </p14:laserTrace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FF66CC"/>
                </a:solidFill>
                <a:latin typeface="Andalus" panose="02020603050405020304" pitchFamily="18" charset="-78"/>
                <a:cs typeface="Andalus" panose="02020603050405020304" pitchFamily="18" charset="-78"/>
              </a:rPr>
              <a:t>Management : </a:t>
            </a:r>
            <a:endParaRPr lang="en-US" dirty="0">
              <a:solidFill>
                <a:srgbClr val="FF66CC"/>
              </a:solidFill>
              <a:latin typeface="Andalus" panose="02020603050405020304" pitchFamily="18" charset="-78"/>
              <a:cs typeface="Andalus" panose="02020603050405020304" pitchFamily="18" charset="-78"/>
            </a:endParaRPr>
          </a:p>
        </p:txBody>
      </p:sp>
      <p:sp>
        <p:nvSpPr>
          <p:cNvPr id="3" name="Content Placeholder 2"/>
          <p:cNvSpPr>
            <a:spLocks noGrp="1"/>
          </p:cNvSpPr>
          <p:nvPr>
            <p:ph idx="1"/>
          </p:nvPr>
        </p:nvSpPr>
        <p:spPr>
          <a:xfrm>
            <a:off x="838200" y="1558834"/>
            <a:ext cx="10233800" cy="4853260"/>
          </a:xfrm>
        </p:spPr>
        <p:txBody>
          <a:bodyPr>
            <a:normAutofit fontScale="85000" lnSpcReduction="20000"/>
          </a:bodyPr>
          <a:lstStyle/>
          <a:p>
            <a:pPr marL="0" indent="0">
              <a:buNone/>
            </a:pPr>
            <a:r>
              <a:rPr lang="en-GB" sz="3600" b="1" u="sng" dirty="0" smtClean="0">
                <a:latin typeface="Andalus" panose="02020603050405020304" pitchFamily="18" charset="-78"/>
                <a:cs typeface="Andalus" panose="02020603050405020304" pitchFamily="18" charset="-78"/>
              </a:rPr>
              <a:t>Initial approach :</a:t>
            </a:r>
          </a:p>
          <a:p>
            <a:pPr marL="0" indent="0">
              <a:buNone/>
            </a:pPr>
            <a:endParaRPr lang="en-GB" sz="3600" dirty="0" smtClean="0">
              <a:latin typeface="Andalus" panose="02020603050405020304" pitchFamily="18" charset="-78"/>
              <a:cs typeface="Andalus" panose="02020603050405020304" pitchFamily="18" charset="-78"/>
            </a:endParaRPr>
          </a:p>
          <a:p>
            <a:pPr>
              <a:buFont typeface="Wingdings" panose="05000000000000000000" pitchFamily="2" charset="2"/>
              <a:buChar char="Ø"/>
            </a:pPr>
            <a:r>
              <a:rPr lang="en-AU" altLang="en-US" sz="3200" dirty="0" smtClean="0">
                <a:latin typeface="Andalus" panose="02020603050405020304" pitchFamily="18" charset="-78"/>
                <a:cs typeface="Andalus" panose="02020603050405020304" pitchFamily="18" charset="-78"/>
              </a:rPr>
              <a:t> Cover </a:t>
            </a:r>
            <a:r>
              <a:rPr lang="en-AU" altLang="en-US" sz="3200" dirty="0">
                <a:latin typeface="Andalus" panose="02020603050405020304" pitchFamily="18" charset="-78"/>
                <a:cs typeface="Andalus" panose="02020603050405020304" pitchFamily="18" charset="-78"/>
              </a:rPr>
              <a:t>with saline soaked gauze</a:t>
            </a:r>
          </a:p>
          <a:p>
            <a:pPr>
              <a:buFont typeface="Wingdings" panose="05000000000000000000" pitchFamily="2" charset="2"/>
              <a:buChar char="Ø"/>
            </a:pPr>
            <a:r>
              <a:rPr lang="en-AU" altLang="en-US" sz="3200" dirty="0" smtClean="0">
                <a:latin typeface="Andalus" panose="02020603050405020304" pitchFamily="18" charset="-78"/>
                <a:cs typeface="Andalus" panose="02020603050405020304" pitchFamily="18" charset="-78"/>
              </a:rPr>
              <a:t> Give </a:t>
            </a:r>
            <a:r>
              <a:rPr lang="en-AU" altLang="en-US" sz="3200" dirty="0">
                <a:latin typeface="Andalus" panose="02020603050405020304" pitchFamily="18" charset="-78"/>
                <a:cs typeface="Andalus" panose="02020603050405020304" pitchFamily="18" charset="-78"/>
              </a:rPr>
              <a:t>IV </a:t>
            </a:r>
            <a:r>
              <a:rPr lang="en-AU" altLang="en-US" sz="3200" dirty="0" smtClean="0">
                <a:latin typeface="Andalus" panose="02020603050405020304" pitchFamily="18" charset="-78"/>
                <a:cs typeface="Andalus" panose="02020603050405020304" pitchFamily="18" charset="-78"/>
              </a:rPr>
              <a:t>antibiotics</a:t>
            </a:r>
          </a:p>
          <a:p>
            <a:pPr>
              <a:buFont typeface="Wingdings" panose="05000000000000000000" pitchFamily="2" charset="2"/>
              <a:buChar char="Ø"/>
            </a:pPr>
            <a:r>
              <a:rPr lang="en-AU" altLang="en-US" sz="3200" dirty="0" smtClean="0">
                <a:latin typeface="Andalus" panose="02020603050405020304" pitchFamily="18" charset="-78"/>
                <a:cs typeface="Andalus" panose="02020603050405020304" pitchFamily="18" charset="-78"/>
              </a:rPr>
              <a:t> Keep in </a:t>
            </a:r>
            <a:r>
              <a:rPr lang="en-US" sz="3600" dirty="0">
                <a:latin typeface="Andalus" panose="02020603050405020304" pitchFamily="18" charset="-78"/>
                <a:cs typeface="Andalus" panose="02020603050405020304" pitchFamily="18" charset="-78"/>
              </a:rPr>
              <a:t>Trendelenburg</a:t>
            </a:r>
            <a:r>
              <a:rPr lang="en-AU" altLang="en-US" sz="3200" dirty="0" smtClean="0">
                <a:latin typeface="Andalus" panose="02020603050405020304" pitchFamily="18" charset="-78"/>
                <a:cs typeface="Andalus" panose="02020603050405020304" pitchFamily="18" charset="-78"/>
              </a:rPr>
              <a:t> position </a:t>
            </a:r>
            <a:endParaRPr lang="en-AU" altLang="en-US" sz="3200" dirty="0">
              <a:latin typeface="Andalus" panose="02020603050405020304" pitchFamily="18" charset="-78"/>
              <a:cs typeface="Andalus" panose="02020603050405020304" pitchFamily="18" charset="-78"/>
            </a:endParaRPr>
          </a:p>
          <a:p>
            <a:pPr marL="0" indent="0">
              <a:buNone/>
            </a:pPr>
            <a:endParaRPr lang="en-GB" sz="3600" dirty="0" smtClean="0">
              <a:latin typeface="Andalus" panose="02020603050405020304" pitchFamily="18" charset="-78"/>
              <a:cs typeface="Andalus" panose="02020603050405020304" pitchFamily="18" charset="-78"/>
            </a:endParaRPr>
          </a:p>
          <a:p>
            <a:pPr marL="0" indent="0">
              <a:buNone/>
            </a:pPr>
            <a:r>
              <a:rPr lang="en-GB" sz="3600" b="1" u="sng" dirty="0" smtClean="0">
                <a:latin typeface="Andalus" panose="02020603050405020304" pitchFamily="18" charset="-78"/>
                <a:cs typeface="Andalus" panose="02020603050405020304" pitchFamily="18" charset="-78"/>
              </a:rPr>
              <a:t>Surgical repair :</a:t>
            </a:r>
          </a:p>
          <a:p>
            <a:pPr marL="0" indent="0">
              <a:buNone/>
            </a:pPr>
            <a:endParaRPr lang="en-GB" sz="3600" dirty="0">
              <a:latin typeface="Andalus" panose="02020603050405020304" pitchFamily="18" charset="-78"/>
              <a:cs typeface="Andalus" panose="02020603050405020304" pitchFamily="18" charset="-78"/>
            </a:endParaRPr>
          </a:p>
          <a:p>
            <a:pPr>
              <a:buFont typeface="Wingdings" panose="05000000000000000000" pitchFamily="2" charset="2"/>
              <a:buChar char="Ø"/>
            </a:pPr>
            <a:r>
              <a:rPr lang="en-GB" dirty="0" smtClean="0">
                <a:latin typeface="Andalus" panose="02020603050405020304" pitchFamily="18" charset="-78"/>
                <a:cs typeface="Andalus" panose="02020603050405020304" pitchFamily="18" charset="-78"/>
              </a:rPr>
              <a:t> within 36-28 hours of birth….. &gt; 48 hrs &gt;&gt;&gt; </a:t>
            </a:r>
            <a:r>
              <a:rPr lang="en-GB" dirty="0" err="1" smtClean="0">
                <a:latin typeface="Andalus" panose="02020603050405020304" pitchFamily="18" charset="-78"/>
                <a:cs typeface="Andalus" panose="02020603050405020304" pitchFamily="18" charset="-78"/>
              </a:rPr>
              <a:t>infx</a:t>
            </a:r>
            <a:r>
              <a:rPr lang="en-GB" dirty="0" smtClean="0">
                <a:latin typeface="Andalus" panose="02020603050405020304" pitchFamily="18" charset="-78"/>
                <a:cs typeface="Andalus" panose="02020603050405020304" pitchFamily="18" charset="-78"/>
              </a:rPr>
              <a:t> ?</a:t>
            </a:r>
          </a:p>
          <a:p>
            <a:pPr>
              <a:buFont typeface="Wingdings" panose="05000000000000000000" pitchFamily="2" charset="2"/>
              <a:buChar char="Ø"/>
            </a:pPr>
            <a:endParaRPr lang="en-GB" dirty="0">
              <a:latin typeface="Andalus" panose="02020603050405020304" pitchFamily="18" charset="-78"/>
              <a:cs typeface="Andalus" panose="02020603050405020304" pitchFamily="18" charset="-78"/>
            </a:endParaRPr>
          </a:p>
          <a:p>
            <a:pPr>
              <a:buFont typeface="Wingdings" panose="05000000000000000000" pitchFamily="2" charset="2"/>
              <a:buChar char="Ø"/>
            </a:pPr>
            <a:r>
              <a:rPr lang="en-GB" dirty="0">
                <a:latin typeface="Andalus" panose="02020603050405020304" pitchFamily="18" charset="-78"/>
                <a:cs typeface="Andalus" panose="02020603050405020304" pitchFamily="18" charset="-78"/>
              </a:rPr>
              <a:t> S</a:t>
            </a:r>
            <a:r>
              <a:rPr lang="en-GB" dirty="0" smtClean="0">
                <a:latin typeface="Andalus" panose="02020603050405020304" pitchFamily="18" charset="-78"/>
                <a:cs typeface="Andalus" panose="02020603050405020304" pitchFamily="18" charset="-78"/>
              </a:rPr>
              <a:t>hunting within 3 days …. unless overt HCP</a:t>
            </a:r>
            <a:endParaRPr lang="en-GB" sz="3600" dirty="0" smtClean="0">
              <a:latin typeface="Andalus" panose="02020603050405020304" pitchFamily="18" charset="-78"/>
              <a:cs typeface="Andalus" panose="02020603050405020304" pitchFamily="18" charset="-78"/>
            </a:endParaRPr>
          </a:p>
          <a:p>
            <a:pPr>
              <a:buFont typeface="Wingdings" panose="05000000000000000000" pitchFamily="2" charset="2"/>
              <a:buChar char="Ø"/>
            </a:pPr>
            <a:endParaRPr lang="en-GB" sz="3600" dirty="0">
              <a:latin typeface="Andalus" panose="02020603050405020304" pitchFamily="18" charset="-78"/>
              <a:cs typeface="Andalus" panose="02020603050405020304" pitchFamily="18" charset="-78"/>
            </a:endParaRPr>
          </a:p>
          <a:p>
            <a:pPr marL="0" indent="0">
              <a:buNone/>
            </a:pPr>
            <a:endParaRPr lang="en-GB" dirty="0" smtClean="0">
              <a:latin typeface="Andalus" panose="02020603050405020304" pitchFamily="18" charset="-78"/>
              <a:cs typeface="Andalus" panose="02020603050405020304" pitchFamily="18" charset="-78"/>
            </a:endParaRPr>
          </a:p>
        </p:txBody>
      </p:sp>
      <p:pic>
        <p:nvPicPr>
          <p:cNvPr id="6146" name="Picture 2" descr="Trendelenburg position - Wikiped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2900" y="1690688"/>
            <a:ext cx="3810000" cy="2562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22327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409" y="1372961"/>
            <a:ext cx="5364072" cy="4286250"/>
          </a:xfrm>
          <a:prstGeom prst="rect">
            <a:avLst/>
          </a:prstGeom>
        </p:spPr>
      </p:pic>
      <p:pic>
        <p:nvPicPr>
          <p:cNvPr id="3" name="Picture 2"/>
          <p:cNvPicPr>
            <a:picLocks noChangeAspect="1"/>
          </p:cNvPicPr>
          <p:nvPr/>
        </p:nvPicPr>
        <p:blipFill>
          <a:blip r:embed="rId3"/>
          <a:stretch>
            <a:fillRect/>
          </a:stretch>
        </p:blipFill>
        <p:spPr>
          <a:xfrm>
            <a:off x="557349" y="1372961"/>
            <a:ext cx="4598125" cy="4286250"/>
          </a:xfrm>
          <a:prstGeom prst="rect">
            <a:avLst/>
          </a:prstGeom>
        </p:spPr>
      </p:pic>
    </p:spTree>
    <p:extLst>
      <p:ext uri="{BB962C8B-B14F-4D97-AF65-F5344CB8AC3E}">
        <p14:creationId xmlns:p14="http://schemas.microsoft.com/office/powerpoint/2010/main" val="155036404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40499" y="1262742"/>
            <a:ext cx="4693649" cy="450287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3300" y="1262742"/>
            <a:ext cx="4796620" cy="4515798"/>
          </a:xfrm>
          <a:prstGeom prst="rect">
            <a:avLst/>
          </a:prstGeom>
        </p:spPr>
      </p:pic>
    </p:spTree>
    <p:extLst>
      <p:ext uri="{BB962C8B-B14F-4D97-AF65-F5344CB8AC3E}">
        <p14:creationId xmlns:p14="http://schemas.microsoft.com/office/powerpoint/2010/main" val="38790808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91243" y="1375954"/>
            <a:ext cx="4638403" cy="410173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3121" y="1375954"/>
            <a:ext cx="4754880" cy="4101737"/>
          </a:xfrm>
          <a:prstGeom prst="rect">
            <a:avLst/>
          </a:prstGeom>
        </p:spPr>
      </p:pic>
    </p:spTree>
    <p:extLst>
      <p:ext uri="{BB962C8B-B14F-4D97-AF65-F5344CB8AC3E}">
        <p14:creationId xmlns:p14="http://schemas.microsoft.com/office/powerpoint/2010/main" val="23890002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rtificial intelligence arms race accelerating in space - SpaceNe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838200" y="365125"/>
            <a:ext cx="4273731" cy="1325563"/>
          </a:xfrm>
        </p:spPr>
        <p:txBody>
          <a:bodyPr>
            <a:normAutofit/>
          </a:bodyPr>
          <a:lstStyle/>
          <a:p>
            <a:r>
              <a:rPr lang="en-GB" sz="3200" dirty="0" smtClean="0">
                <a:latin typeface="Andalus" panose="02020603050405020304" pitchFamily="18" charset="-78"/>
                <a:cs typeface="Andalus" panose="02020603050405020304" pitchFamily="18" charset="-78"/>
              </a:rPr>
              <a:t>Good Luck </a:t>
            </a:r>
            <a:endParaRPr lang="en-US" sz="3200" dirty="0">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6360287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File:Human Ventricular system colored and animated.gif - Wikimedia Common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836276" y="1001304"/>
            <a:ext cx="8355473" cy="4954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02657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extract the brain!: Basal ganglia structures"/>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1619794" y="687726"/>
            <a:ext cx="8429897" cy="5403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4600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Hydrocephalus">
            <a:extLst>
              <a:ext uri="{FF2B5EF4-FFF2-40B4-BE49-F238E27FC236}">
                <a16:creationId xmlns:a16="http://schemas.microsoft.com/office/drawing/2014/main" id="{645DC1DD-85D6-41A2-B27E-17C086346E84}"/>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107474" y="391887"/>
            <a:ext cx="7463245" cy="6069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733507"/>
      </p:ext>
    </p:extLst>
  </p:cSld>
  <p:clrMapOvr>
    <a:masterClrMapping/>
  </p:clrMapOvr>
  <mc:AlternateContent xmlns:mc="http://schemas.openxmlformats.org/markup-compatibility/2006" xmlns:p14="http://schemas.microsoft.com/office/powerpoint/2010/main">
    <mc:Choice Requires="p14">
      <p:transition spd="slow" p14:dur="2000" advTm="37837"/>
    </mc:Choice>
    <mc:Fallback xmlns="">
      <p:transition spd="slow" advTm="37837"/>
    </mc:Fallback>
  </mc:AlternateContent>
  <p:timing>
    <p:tnLst>
      <p:par>
        <p:cTn id="1" dur="indefinite" restart="never" nodeType="tmRoot"/>
      </p:par>
    </p:tnLst>
  </p:timing>
  <p:extLst mod="1">
    <p:ext uri="{3A86A75C-4F4B-4683-9AE1-C65F6400EC91}">
      <p14:laserTraceLst xmlns:p14="http://schemas.microsoft.com/office/powerpoint/2010/main">
        <p14:tracePtLst>
          <p14:tracePt t="9070" x="3683000" y="5054600"/>
          <p14:tracePt t="9102" x="3663950" y="5181600"/>
          <p14:tracePt t="9133" x="3568700" y="5295900"/>
          <p14:tracePt t="9164" x="3524250" y="5372100"/>
          <p14:tracePt t="9196" x="3517900" y="5384800"/>
          <p14:tracePt t="16494" x="3905250" y="5048250"/>
          <p14:tracePt t="16523" x="4038600" y="4794250"/>
          <p14:tracePt t="16540" x="4076700" y="4711700"/>
          <p14:tracePt t="16570" x="4152900" y="4387850"/>
          <p14:tracePt t="16602" x="4152900" y="4318000"/>
          <p14:tracePt t="16633" x="3962400" y="4279900"/>
          <p14:tracePt t="16664" x="3778250" y="4362450"/>
          <p14:tracePt t="16695" x="3676650" y="4540250"/>
          <p14:tracePt t="16727" x="3670300" y="4546600"/>
          <p14:tracePt t="16868" x="3695700" y="4540250"/>
          <p14:tracePt t="16898" x="3873500" y="4210050"/>
          <p14:tracePt t="16930" x="4102100" y="3886200"/>
          <p14:tracePt t="16961" x="4279900" y="3632200"/>
          <p14:tracePt t="16992" x="4292600" y="3606800"/>
          <p14:tracePt t="17133" x="4260850" y="3638550"/>
          <p14:tracePt t="17164" x="4260850" y="3651250"/>
          <p14:tracePt t="17226" x="4298950" y="3644900"/>
          <p14:tracePt t="17258" x="4356100" y="3587750"/>
          <p14:tracePt t="17289" x="4483100" y="3498850"/>
          <p14:tracePt t="17320" x="4502150" y="3486150"/>
          <p14:tracePt t="18025" x="4591050" y="3359150"/>
          <p14:tracePt t="18040" x="4673600" y="3257550"/>
          <p14:tracePt t="18070" x="4857750" y="3086100"/>
          <p14:tracePt t="18102" x="5137150" y="2959100"/>
          <p14:tracePt t="18133" x="5346700" y="2895600"/>
          <p14:tracePt t="18164" x="5556250" y="2825750"/>
          <p14:tracePt t="18195" x="5613400" y="2794000"/>
          <p14:tracePt t="18227" x="5645150" y="2787650"/>
          <p14:tracePt t="18258" x="5689600" y="2787650"/>
          <p14:tracePt t="18289" x="5797550" y="2774950"/>
          <p14:tracePt t="18320" x="5861050" y="2774950"/>
          <p14:tracePt t="18351" x="5943600" y="2800350"/>
          <p14:tracePt t="18383" x="6076950" y="2857500"/>
          <p14:tracePt t="18414" x="6134100" y="2882900"/>
          <p14:tracePt t="18492" x="6089650" y="2882900"/>
          <p14:tracePt t="18524" x="5905500" y="2863850"/>
          <p14:tracePt t="18539" x="5778500" y="2863850"/>
          <p14:tracePt t="18570" x="5549900" y="2863850"/>
          <p14:tracePt t="18601" x="5435600" y="2876550"/>
          <p14:tracePt t="18632" x="5365750" y="2895600"/>
          <p14:tracePt t="18664" x="5289550" y="2914650"/>
          <p14:tracePt t="18695" x="5149850" y="2952750"/>
          <p14:tracePt t="18726" x="5060950" y="2971800"/>
          <p14:tracePt t="18758" x="5029200" y="2978150"/>
          <p14:tracePt t="18805" x="4978400" y="3009900"/>
          <p14:tracePt t="18836" x="4946650" y="3035300"/>
          <p14:tracePt t="18867" x="4940300" y="3048000"/>
          <p14:tracePt t="18899" x="4933950" y="3054350"/>
          <p14:tracePt t="18930" x="4927600" y="3092450"/>
          <p14:tracePt t="18960" x="4927600" y="3111500"/>
          <p14:tracePt t="19007" x="4933950" y="3124200"/>
          <p14:tracePt t="19101" x="4933950" y="3143250"/>
          <p14:tracePt t="19133" x="4908550" y="3194050"/>
          <p14:tracePt t="19164" x="4870450" y="3257550"/>
          <p14:tracePt t="19195" x="4857750" y="3308350"/>
          <p14:tracePt t="19227" x="4838700" y="3371850"/>
          <p14:tracePt t="19258" x="4800600" y="3454400"/>
          <p14:tracePt t="19289" x="4781550" y="3524250"/>
          <p14:tracePt t="19320" x="4781550" y="3556000"/>
          <p14:tracePt t="19351" x="4781550" y="3575050"/>
          <p14:tracePt t="19382" x="4781550" y="3606800"/>
          <p14:tracePt t="19415" x="4794250" y="3663950"/>
          <p14:tracePt t="19446" x="4806950" y="3702050"/>
          <p14:tracePt t="19476" x="4870450" y="3765550"/>
          <p14:tracePt t="19508" x="4902200" y="3797300"/>
          <p14:tracePt t="19539" x="4908550" y="3803650"/>
          <p14:tracePt t="19602" x="4921250" y="3803650"/>
          <p14:tracePt t="19633" x="4940300" y="3810000"/>
          <p14:tracePt t="19664" x="4997450" y="3810000"/>
          <p14:tracePt t="19696" x="5022850" y="3810000"/>
          <p14:tracePt t="19726" x="5041900" y="3810000"/>
          <p14:tracePt t="19758" x="5060950" y="3810000"/>
          <p14:tracePt t="19804" x="5092700" y="3816350"/>
          <p14:tracePt t="19836" x="5105400" y="3816350"/>
          <p14:tracePt t="19867" x="5118100" y="3816350"/>
          <p14:tracePt t="19898" x="5168900" y="3822700"/>
          <p14:tracePt t="19930" x="5194300" y="3822700"/>
          <p14:tracePt t="19977" x="5207000" y="3822700"/>
          <p14:tracePt t="20008" x="5238750" y="3810000"/>
          <p14:tracePt t="20038" x="5270500" y="3797300"/>
          <p14:tracePt t="20070" x="5302250" y="3784600"/>
          <p14:tracePt t="20102" x="5353050" y="3765550"/>
          <p14:tracePt t="20118" x="5372100" y="3759200"/>
          <p14:tracePt t="20132" x="5384800" y="3752850"/>
          <p14:tracePt t="20164" x="5422900" y="3740150"/>
          <p14:tracePt t="20195" x="5461000" y="3721100"/>
          <p14:tracePt t="20226" x="5480050" y="3702050"/>
          <p14:tracePt t="20258" x="5505450" y="3683000"/>
          <p14:tracePt t="20289" x="5524500" y="3663950"/>
          <p14:tracePt t="20320" x="5543550" y="3644900"/>
          <p14:tracePt t="20352" x="5594350" y="3619500"/>
          <p14:tracePt t="20383" x="5645150" y="3587750"/>
          <p14:tracePt t="20414" x="5683250" y="3536950"/>
          <p14:tracePt t="20446" x="5695950" y="3486150"/>
          <p14:tracePt t="20477" x="5695950" y="3454400"/>
          <p14:tracePt t="20508" x="5689600" y="3403600"/>
          <p14:tracePt t="20539" x="5645150" y="3327400"/>
          <p14:tracePt t="20570" x="5619750" y="3282950"/>
          <p14:tracePt t="20601" x="5575300" y="3257550"/>
          <p14:tracePt t="20633" x="5511800" y="3251200"/>
          <p14:tracePt t="20664" x="5435600" y="3251200"/>
          <p14:tracePt t="20695" x="5327650" y="3314700"/>
          <p14:tracePt t="20727" x="5194300" y="3397250"/>
          <p14:tracePt t="20758" x="5099050" y="3479800"/>
          <p14:tracePt t="20789" x="5054600" y="3562350"/>
          <p14:tracePt t="20821" x="5029200" y="3670300"/>
          <p14:tracePt t="20851" x="5029200" y="3733800"/>
          <p14:tracePt t="20883" x="5029200" y="3784600"/>
          <p14:tracePt t="20915" x="5029200" y="3822700"/>
          <p14:tracePt t="20945" x="5029200" y="3835400"/>
          <p14:tracePt t="21008" x="5054600" y="3822700"/>
          <p14:tracePt t="21039" x="5156200" y="3771900"/>
          <p14:tracePt t="21070" x="5327650" y="3695700"/>
          <p14:tracePt t="21102" x="5530850" y="3619500"/>
          <p14:tracePt t="21133" x="5568950" y="3606800"/>
          <p14:tracePt t="21164" x="5581650" y="3606800"/>
          <p14:tracePt t="21211" x="5600700" y="3606800"/>
          <p14:tracePt t="21242" x="5638800" y="3606800"/>
          <p14:tracePt t="21273" x="5695950" y="3613150"/>
          <p14:tracePt t="21304" x="5835650" y="3619500"/>
          <p14:tracePt t="21336" x="5842000" y="3619500"/>
          <p14:tracePt t="21477" x="5829300" y="3613150"/>
          <p14:tracePt t="21508" x="5810250" y="3606800"/>
          <p14:tracePt t="21539" x="5803900" y="3606800"/>
          <p14:tracePt t="21570" x="5715000" y="3606800"/>
          <p14:tracePt t="21602" x="5664200" y="3606800"/>
          <p14:tracePt t="21758" x="5727700" y="3606800"/>
          <p14:tracePt t="21789" x="5772150" y="3606800"/>
          <p14:tracePt t="21820" x="5816600" y="3606800"/>
          <p14:tracePt t="21852" x="5848350" y="3606800"/>
          <p14:tracePt t="21883" x="5873750" y="3606800"/>
          <p14:tracePt t="21914" x="5899150" y="3613150"/>
          <p14:tracePt t="21945" x="5918200" y="3619500"/>
          <p14:tracePt t="21976" x="5937250" y="3632200"/>
          <p14:tracePt t="22007" x="5949950" y="3651250"/>
          <p14:tracePt t="22039" x="5988050" y="3683000"/>
          <p14:tracePt t="22070" x="6007100" y="3695700"/>
          <p14:tracePt t="22101" x="6013450" y="3708400"/>
          <p14:tracePt t="22133" x="6032500" y="3721100"/>
          <p14:tracePt t="22180" x="6038850" y="3733800"/>
          <p14:tracePt t="22211" x="6051550" y="3759200"/>
          <p14:tracePt t="22242" x="6064250" y="3778250"/>
          <p14:tracePt t="22274" x="6070600" y="3790950"/>
          <p14:tracePt t="22305" x="6076950" y="3803650"/>
          <p14:tracePt t="22996" x="6108700" y="3911600"/>
          <p14:tracePt t="23024" x="6140450" y="3962400"/>
          <p14:tracePt t="23149" x="6146800" y="3968750"/>
          <p14:tracePt t="23353" x="6178550" y="3987800"/>
          <p14:tracePt t="23383" x="6248400" y="4019550"/>
          <p14:tracePt t="23414" x="6292850" y="4025900"/>
          <p14:tracePt t="23446" x="6311900" y="4032250"/>
          <p14:tracePt t="23493" x="6375400" y="4051300"/>
          <p14:tracePt t="23523" x="6451600" y="4070350"/>
          <p14:tracePt t="23540" x="6489700" y="4083050"/>
          <p14:tracePt t="23570" x="6559550" y="4089400"/>
          <p14:tracePt t="23601" x="6610350" y="4102100"/>
          <p14:tracePt t="23633" x="6616700" y="4102100"/>
          <p14:tracePt t="23711" x="6623050" y="4108450"/>
          <p14:tracePt t="23742" x="6629400" y="4114800"/>
          <p14:tracePt t="23852" x="6572250" y="4121150"/>
          <p14:tracePt t="23882" x="6496050" y="4127500"/>
          <p14:tracePt t="23914" x="6464300" y="4127500"/>
          <p14:tracePt t="23945" x="6451600" y="4127500"/>
          <p14:tracePt t="23976" x="6438900" y="4127500"/>
          <p14:tracePt t="24008" x="6400800" y="4127500"/>
          <p14:tracePt t="24039" x="6369050" y="4127500"/>
          <p14:tracePt t="24070" x="6356350" y="4127500"/>
          <p14:tracePt t="24117" x="6343650" y="4127500"/>
          <p14:tracePt t="24149" x="6318250" y="4127500"/>
          <p14:tracePt t="24180" x="6299200" y="4127500"/>
          <p14:tracePt t="24210" x="6286500" y="4127500"/>
          <p14:tracePt t="24242" x="6267450" y="4133850"/>
          <p14:tracePt t="24273" x="6261100" y="4159250"/>
          <p14:tracePt t="24304" x="6254750" y="4184650"/>
          <p14:tracePt t="24336" x="6254750" y="4222750"/>
          <p14:tracePt t="24383" x="6273800" y="4254500"/>
          <p14:tracePt t="24414" x="6318250" y="4286250"/>
          <p14:tracePt t="24445" x="6350000" y="4311650"/>
          <p14:tracePt t="24477" x="6394450" y="4318000"/>
          <p14:tracePt t="24508" x="6413500" y="4318000"/>
          <p14:tracePt t="24539" x="6438900" y="4311650"/>
          <p14:tracePt t="24571" x="6445250" y="4305300"/>
          <p14:tracePt t="24695" x="6508750" y="4254500"/>
          <p14:tracePt t="24726" x="6527800" y="4254500"/>
          <p14:tracePt t="25211" x="6553200" y="4254500"/>
          <p14:tracePt t="25242" x="6578600" y="4286250"/>
          <p14:tracePt t="25274" x="6578600" y="4318000"/>
          <p14:tracePt t="25304" x="6578600" y="4375150"/>
          <p14:tracePt t="25335" x="6565900" y="4400550"/>
          <p14:tracePt t="25367" x="6559550" y="4406900"/>
          <p14:tracePt t="25414" x="6553200" y="4413250"/>
          <p14:tracePt t="25445" x="6546850" y="4419600"/>
          <p14:tracePt t="25476" x="6540500" y="4432300"/>
          <p14:tracePt t="25508" x="6540500" y="4438650"/>
          <p14:tracePt t="25539" x="6534150" y="4451350"/>
          <p14:tracePt t="25570" x="6534150" y="4457700"/>
          <p14:tracePt t="25602" x="6527800" y="4476750"/>
          <p14:tracePt t="25727" x="6521450" y="4483100"/>
          <p14:tracePt t="25757" x="6521450" y="4489450"/>
          <p14:tracePt t="25789" x="6515100" y="4502150"/>
          <p14:tracePt t="25883" x="6515100" y="4521200"/>
          <p14:tracePt t="25914" x="6515100" y="4527550"/>
          <p14:tracePt t="25945" x="6515100" y="4533900"/>
          <p14:tracePt t="26008" x="6515100" y="4540250"/>
          <p14:tracePt t="26086" x="6515100" y="4552950"/>
          <p14:tracePt t="26148" x="6508750" y="4572000"/>
          <p14:tracePt t="26195" x="6483350" y="4572000"/>
          <p14:tracePt t="26226" x="6464300" y="4559300"/>
          <p14:tracePt t="26258" x="6457950" y="4552950"/>
          <p14:tracePt t="26289" x="6451600" y="4540250"/>
          <p14:tracePt t="26336" x="6445250" y="4514850"/>
          <p14:tracePt t="26367" x="6438900" y="4489450"/>
          <p14:tracePt t="26399" x="6432550" y="4451350"/>
          <p14:tracePt t="26430" x="6432550" y="4425950"/>
          <p14:tracePt t="26460" x="6432550" y="4419600"/>
          <p14:tracePt t="26695" x="6426200" y="4464050"/>
          <p14:tracePt t="26727" x="6426200" y="4489450"/>
          <p14:tracePt t="26758" x="6426200" y="4502150"/>
          <p14:tracePt t="26805" x="6426200" y="4514850"/>
          <p14:tracePt t="27024" x="6426200" y="4521200"/>
          <p14:tracePt t="27212" x="6426200" y="4445000"/>
          <p14:tracePt t="27243" x="6400800" y="4349750"/>
          <p14:tracePt t="27274" x="6400800" y="4337050"/>
          <p14:tracePt t="27601" x="6394450" y="4349750"/>
          <p14:tracePt t="27632" x="6394450" y="4362450"/>
          <p14:tracePt t="27664" x="6394450" y="4400550"/>
          <p14:tracePt t="27695" x="6394450" y="4438650"/>
          <p14:tracePt t="27726" x="6394450" y="4464050"/>
          <p14:tracePt t="27805" x="6394450" y="4470400"/>
          <p14:tracePt t="27836" x="6394450" y="4476750"/>
          <p14:tracePt t="28009" x="6426200" y="4521200"/>
          <p14:tracePt t="28039" x="6470650" y="4578350"/>
          <p14:tracePt t="28071" x="6502400" y="4610100"/>
          <p14:tracePt t="28101" x="6502400" y="4622800"/>
          <p14:tracePt t="28133" x="6508750" y="4629150"/>
          <p14:tracePt t="28477" x="6508750" y="4610100"/>
          <p14:tracePt t="28633" x="6508750" y="4578350"/>
          <p14:tracePt t="28663" x="6508750" y="4540250"/>
          <p14:tracePt t="28695" x="6508750" y="4495800"/>
          <p14:tracePt t="28726" x="6502400" y="4464050"/>
          <p14:tracePt t="28789" x="6496050" y="4451350"/>
          <p14:tracePt t="28851" x="6489700" y="4432300"/>
          <p14:tracePt t="28883" x="6483350" y="4413250"/>
          <p14:tracePt t="28914" x="6477000" y="4394200"/>
          <p14:tracePt t="28945" x="6464300" y="4387850"/>
          <p14:tracePt t="28992" x="6464300" y="4381500"/>
          <p14:tracePt t="29274" x="6457950" y="4394200"/>
          <p14:tracePt t="29305" x="6445250" y="4419600"/>
          <p14:tracePt t="29352" x="6445250" y="4425950"/>
          <p14:tracePt t="30164" x="6445250" y="4445000"/>
          <p14:tracePt t="30195" x="6445250" y="4464050"/>
          <p14:tracePt t="30226" x="6445250" y="4483100"/>
          <p14:tracePt t="30257" x="6445250" y="4502150"/>
          <p14:tracePt t="30289" x="6445250" y="4514850"/>
          <p14:tracePt t="30320" x="6451600" y="4533900"/>
          <p14:tracePt t="30351" x="6457950" y="4546600"/>
          <p14:tracePt t="30398" x="6457950" y="4552950"/>
          <p14:tracePt t="32306" x="6445250" y="4514850"/>
          <p14:tracePt t="32336" x="6419850" y="4483100"/>
          <p14:tracePt t="32367" x="6407150" y="4464050"/>
          <p14:tracePt t="32664" x="6407150" y="4502150"/>
          <p14:tracePt t="32695" x="6426200" y="4565650"/>
          <p14:tracePt t="32727" x="6438900" y="4610100"/>
          <p14:tracePt t="32758" x="6451600" y="4629150"/>
          <p14:tracePt t="32899" x="6457950" y="464185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ydrocephalus Babies Treatment in Homeopathy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8650" y="1690688"/>
            <a:ext cx="4088162" cy="449548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ydrocephalus | Clinical G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3061" y="1690688"/>
            <a:ext cx="3844770" cy="4425814"/>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FAB222EE-B47A-4B5C-B26D-6913AECDEDF3}"/>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pPr algn="ctr"/>
            <a:r>
              <a:rPr lang="en-US" b="1" i="1" smtClean="0">
                <a:solidFill>
                  <a:srgbClr val="FF0000"/>
                </a:solidFill>
              </a:rPr>
              <a:t>Hydrocephalus</a:t>
            </a:r>
            <a:r>
              <a:rPr lang="en-US" smtClean="0"/>
              <a:t> </a:t>
            </a:r>
            <a:endParaRPr lang="en-US" dirty="0"/>
          </a:p>
        </p:txBody>
      </p:sp>
    </p:spTree>
    <p:extLst>
      <p:ext uri="{BB962C8B-B14F-4D97-AF65-F5344CB8AC3E}">
        <p14:creationId xmlns:p14="http://schemas.microsoft.com/office/powerpoint/2010/main" val="3452356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222EE-B47A-4B5C-B26D-6913AECDEDF3}"/>
              </a:ext>
            </a:extLst>
          </p:cNvPr>
          <p:cNvSpPr>
            <a:spLocks noGrp="1"/>
          </p:cNvSpPr>
          <p:nvPr>
            <p:ph type="title"/>
          </p:nvPr>
        </p:nvSpPr>
        <p:spPr/>
        <p:txBody>
          <a:bodyPr/>
          <a:lstStyle/>
          <a:p>
            <a:pPr algn="ctr"/>
            <a:r>
              <a:rPr lang="en-US" b="1" i="1" dirty="0">
                <a:solidFill>
                  <a:srgbClr val="FF0000"/>
                </a:solidFill>
                <a:latin typeface="Andalus" panose="02020603050405020304" pitchFamily="18" charset="-78"/>
                <a:cs typeface="Andalus" panose="02020603050405020304" pitchFamily="18" charset="-78"/>
              </a:rPr>
              <a:t>Hydrocephalus</a:t>
            </a:r>
            <a:r>
              <a:rPr lang="en-US" dirty="0"/>
              <a:t> </a:t>
            </a:r>
          </a:p>
        </p:txBody>
      </p:sp>
      <p:sp>
        <p:nvSpPr>
          <p:cNvPr id="3" name="Content Placeholder 2">
            <a:extLst>
              <a:ext uri="{FF2B5EF4-FFF2-40B4-BE49-F238E27FC236}">
                <a16:creationId xmlns:a16="http://schemas.microsoft.com/office/drawing/2014/main" id="{56F7F4A1-EA45-4717-8189-73CB0D93FFAF}"/>
              </a:ext>
            </a:extLst>
          </p:cNvPr>
          <p:cNvSpPr>
            <a:spLocks noGrp="1"/>
          </p:cNvSpPr>
          <p:nvPr>
            <p:ph idx="1"/>
          </p:nvPr>
        </p:nvSpPr>
        <p:spPr>
          <a:xfrm>
            <a:off x="548640" y="1825624"/>
            <a:ext cx="10578737" cy="4662261"/>
          </a:xfrm>
        </p:spPr>
        <p:txBody>
          <a:bodyPr>
            <a:noAutofit/>
          </a:bodyPr>
          <a:lstStyle/>
          <a:p>
            <a:pPr marL="0" indent="0">
              <a:buNone/>
            </a:pPr>
            <a:r>
              <a:rPr lang="en-US" sz="2400" b="1" dirty="0" smtClean="0">
                <a:latin typeface="Andalus" panose="02020603050405020304" pitchFamily="18" charset="-78"/>
                <a:cs typeface="Andalus" panose="02020603050405020304" pitchFamily="18" charset="-78"/>
              </a:rPr>
              <a:t> An </a:t>
            </a:r>
            <a:r>
              <a:rPr lang="en-US" sz="2400" b="1" dirty="0">
                <a:latin typeface="Andalus" panose="02020603050405020304" pitchFamily="18" charset="-78"/>
                <a:cs typeface="Andalus" panose="02020603050405020304" pitchFamily="18" charset="-78"/>
              </a:rPr>
              <a:t>abnormal accumulation of </a:t>
            </a:r>
            <a:r>
              <a:rPr lang="en-US" sz="2400" b="1" dirty="0" smtClean="0">
                <a:latin typeface="Andalus" panose="02020603050405020304" pitchFamily="18" charset="-78"/>
                <a:cs typeface="Andalus" panose="02020603050405020304" pitchFamily="18" charset="-78"/>
              </a:rPr>
              <a:t>CSF </a:t>
            </a:r>
            <a:r>
              <a:rPr lang="en-US" sz="2400" dirty="0" smtClean="0">
                <a:latin typeface="Andalus" panose="02020603050405020304" pitchFamily="18" charset="-78"/>
                <a:cs typeface="Andalus" panose="02020603050405020304" pitchFamily="18" charset="-78"/>
              </a:rPr>
              <a:t>within </a:t>
            </a:r>
            <a:r>
              <a:rPr lang="en-US" sz="2400" dirty="0">
                <a:latin typeface="Andalus" panose="02020603050405020304" pitchFamily="18" charset="-78"/>
                <a:cs typeface="Andalus" panose="02020603050405020304" pitchFamily="18" charset="-78"/>
              </a:rPr>
              <a:t>the ventricles of the brain.</a:t>
            </a:r>
          </a:p>
          <a:p>
            <a:endParaRPr lang="en-US" sz="2400" b="1" dirty="0" smtClean="0">
              <a:solidFill>
                <a:srgbClr val="FF66CC"/>
              </a:solidFill>
              <a:latin typeface="Andalus" panose="02020603050405020304" pitchFamily="18" charset="-78"/>
              <a:cs typeface="Andalus" panose="02020603050405020304" pitchFamily="18" charset="-78"/>
            </a:endParaRPr>
          </a:p>
          <a:p>
            <a:pPr>
              <a:buFont typeface="Wingdings" panose="05000000000000000000" pitchFamily="2" charset="2"/>
              <a:buChar char="Ø"/>
            </a:pPr>
            <a:r>
              <a:rPr lang="en-US" sz="2400" b="1" dirty="0" smtClean="0">
                <a:solidFill>
                  <a:srgbClr val="FF66CC"/>
                </a:solidFill>
                <a:latin typeface="Andalus" panose="02020603050405020304" pitchFamily="18" charset="-78"/>
                <a:cs typeface="Andalus" panose="02020603050405020304" pitchFamily="18" charset="-78"/>
              </a:rPr>
              <a:t> Impaired Reabsorption</a:t>
            </a:r>
            <a:r>
              <a:rPr lang="en-US" sz="2400" b="1" dirty="0">
                <a:solidFill>
                  <a:srgbClr val="FF66CC"/>
                </a:solidFill>
                <a:latin typeface="Andalus" panose="02020603050405020304" pitchFamily="18" charset="-78"/>
                <a:cs typeface="Andalus" panose="02020603050405020304" pitchFamily="18" charset="-78"/>
              </a:rPr>
              <a:t>: </a:t>
            </a:r>
            <a:r>
              <a:rPr lang="en-US" sz="2400" dirty="0">
                <a:latin typeface="Andalus" panose="02020603050405020304" pitchFamily="18" charset="-78"/>
                <a:cs typeface="Andalus" panose="02020603050405020304" pitchFamily="18" charset="-78"/>
              </a:rPr>
              <a:t>Two main functional subdivisions:</a:t>
            </a:r>
          </a:p>
          <a:p>
            <a:pPr marL="0" indent="0">
              <a:buNone/>
            </a:pPr>
            <a:r>
              <a:rPr lang="en-US" sz="2400" dirty="0">
                <a:latin typeface="Andalus" panose="02020603050405020304" pitchFamily="18" charset="-78"/>
                <a:cs typeface="Andalus" panose="02020603050405020304" pitchFamily="18" charset="-78"/>
              </a:rPr>
              <a:t>        1. </a:t>
            </a:r>
            <a:r>
              <a:rPr lang="en-US" sz="2400" b="1" u="sng" dirty="0">
                <a:latin typeface="Andalus" panose="02020603050405020304" pitchFamily="18" charset="-78"/>
                <a:cs typeface="Andalus" panose="02020603050405020304" pitchFamily="18" charset="-78"/>
              </a:rPr>
              <a:t>O</a:t>
            </a:r>
            <a:r>
              <a:rPr lang="en-US" sz="2400" b="1" u="sng" dirty="0" smtClean="0">
                <a:latin typeface="Andalus" panose="02020603050405020304" pitchFamily="18" charset="-78"/>
                <a:cs typeface="Andalus" panose="02020603050405020304" pitchFamily="18" charset="-78"/>
              </a:rPr>
              <a:t>bstructive</a:t>
            </a:r>
            <a:r>
              <a:rPr lang="en-US" sz="2400" dirty="0" smtClean="0">
                <a:latin typeface="Andalus" panose="02020603050405020304" pitchFamily="18" charset="-78"/>
                <a:cs typeface="Andalus" panose="02020603050405020304" pitchFamily="18" charset="-78"/>
              </a:rPr>
              <a:t> (</a:t>
            </a:r>
            <a:r>
              <a:rPr lang="en-US" sz="2400" dirty="0">
                <a:latin typeface="Andalus" panose="02020603050405020304" pitchFamily="18" charset="-78"/>
                <a:cs typeface="Andalus" panose="02020603050405020304" pitchFamily="18" charset="-78"/>
              </a:rPr>
              <a:t>AKA non-communicating): block proximal to the arachnoid </a:t>
            </a:r>
            <a:r>
              <a:rPr lang="en-US" sz="2400" dirty="0" smtClean="0">
                <a:latin typeface="Andalus" panose="02020603050405020304" pitchFamily="18" charset="-78"/>
                <a:cs typeface="Andalus" panose="02020603050405020304" pitchFamily="18" charset="-78"/>
              </a:rPr>
              <a:t> </a:t>
            </a:r>
          </a:p>
          <a:p>
            <a:pPr marL="0" indent="0">
              <a:buNone/>
            </a:pPr>
            <a:r>
              <a:rPr lang="en-US" sz="2400" dirty="0">
                <a:latin typeface="Andalus" panose="02020603050405020304" pitchFamily="18" charset="-78"/>
                <a:cs typeface="Andalus" panose="02020603050405020304" pitchFamily="18" charset="-78"/>
              </a:rPr>
              <a:t> </a:t>
            </a:r>
            <a:r>
              <a:rPr lang="en-US" sz="2400" dirty="0" smtClean="0">
                <a:latin typeface="Andalus" panose="02020603050405020304" pitchFamily="18" charset="-78"/>
                <a:cs typeface="Andalus" panose="02020603050405020304" pitchFamily="18" charset="-78"/>
              </a:rPr>
              <a:t>        granulations</a:t>
            </a:r>
            <a:r>
              <a:rPr lang="en-US" sz="2400" dirty="0">
                <a:latin typeface="Andalus" panose="02020603050405020304" pitchFamily="18" charset="-78"/>
                <a:cs typeface="Andalus" panose="02020603050405020304" pitchFamily="18" charset="-78"/>
              </a:rPr>
              <a:t>. On CT or MRI: enlargement of ventricles proximal to </a:t>
            </a:r>
            <a:r>
              <a:rPr lang="en-US" sz="2400" dirty="0" smtClean="0">
                <a:latin typeface="Andalus" panose="02020603050405020304" pitchFamily="18" charset="-78"/>
                <a:cs typeface="Andalus" panose="02020603050405020304" pitchFamily="18" charset="-78"/>
              </a:rPr>
              <a:t>block</a:t>
            </a:r>
          </a:p>
          <a:p>
            <a:pPr marL="0" indent="0">
              <a:buNone/>
            </a:pPr>
            <a:endParaRPr lang="en-US" sz="2400" dirty="0">
              <a:latin typeface="Andalus" panose="02020603050405020304" pitchFamily="18" charset="-78"/>
              <a:cs typeface="Andalus" panose="02020603050405020304" pitchFamily="18" charset="-78"/>
            </a:endParaRPr>
          </a:p>
          <a:p>
            <a:pPr marL="0" indent="0">
              <a:buNone/>
            </a:pPr>
            <a:r>
              <a:rPr lang="en-US" sz="2400" dirty="0" smtClean="0">
                <a:latin typeface="Andalus" panose="02020603050405020304" pitchFamily="18" charset="-78"/>
                <a:cs typeface="Andalus" panose="02020603050405020304" pitchFamily="18" charset="-78"/>
              </a:rPr>
              <a:t>        </a:t>
            </a:r>
            <a:r>
              <a:rPr lang="en-US" sz="2400" dirty="0">
                <a:latin typeface="Andalus" panose="02020603050405020304" pitchFamily="18" charset="-78"/>
                <a:cs typeface="Andalus" panose="02020603050405020304" pitchFamily="18" charset="-78"/>
              </a:rPr>
              <a:t>2. </a:t>
            </a:r>
            <a:r>
              <a:rPr lang="en-US" sz="2400" b="1" u="sng" dirty="0" smtClean="0">
                <a:latin typeface="Andalus" panose="02020603050405020304" pitchFamily="18" charset="-78"/>
                <a:cs typeface="Andalus" panose="02020603050405020304" pitchFamily="18" charset="-78"/>
              </a:rPr>
              <a:t>Communicating </a:t>
            </a:r>
            <a:r>
              <a:rPr lang="en-US" sz="2400" dirty="0" smtClean="0">
                <a:latin typeface="Andalus" panose="02020603050405020304" pitchFamily="18" charset="-78"/>
                <a:cs typeface="Andalus" panose="02020603050405020304" pitchFamily="18" charset="-78"/>
              </a:rPr>
              <a:t>(</a:t>
            </a:r>
            <a:r>
              <a:rPr lang="en-US" sz="2400" dirty="0">
                <a:latin typeface="Andalus" panose="02020603050405020304" pitchFamily="18" charset="-78"/>
                <a:cs typeface="Andalus" panose="02020603050405020304" pitchFamily="18" charset="-78"/>
              </a:rPr>
              <a:t>AKA non-obstructive): defect in CSF reabsorption </a:t>
            </a:r>
            <a:r>
              <a:rPr lang="en-US" sz="2400" dirty="0" smtClean="0">
                <a:latin typeface="Andalus" panose="02020603050405020304" pitchFamily="18" charset="-78"/>
                <a:cs typeface="Andalus" panose="02020603050405020304" pitchFamily="18" charset="-78"/>
              </a:rPr>
              <a:t>distal</a:t>
            </a:r>
            <a:endParaRPr lang="en-US" sz="2400" dirty="0" smtClean="0">
              <a:latin typeface="Andalus" panose="02020603050405020304" pitchFamily="18" charset="-78"/>
              <a:cs typeface="Andalus" panose="02020603050405020304" pitchFamily="18" charset="-78"/>
            </a:endParaRPr>
          </a:p>
          <a:p>
            <a:pPr marL="0" indent="0">
              <a:buNone/>
            </a:pPr>
            <a:r>
              <a:rPr lang="en-US" sz="2400" dirty="0">
                <a:latin typeface="Andalus" panose="02020603050405020304" pitchFamily="18" charset="-78"/>
                <a:cs typeface="Andalus" panose="02020603050405020304" pitchFamily="18" charset="-78"/>
              </a:rPr>
              <a:t> </a:t>
            </a:r>
            <a:r>
              <a:rPr lang="en-US" sz="2400" dirty="0" smtClean="0">
                <a:latin typeface="Andalus" panose="02020603050405020304" pitchFamily="18" charset="-78"/>
                <a:cs typeface="Andalus" panose="02020603050405020304" pitchFamily="18" charset="-78"/>
              </a:rPr>
              <a:t>       </a:t>
            </a:r>
            <a:r>
              <a:rPr lang="en-US" sz="2400" dirty="0" smtClean="0">
                <a:latin typeface="Andalus" panose="02020603050405020304" pitchFamily="18" charset="-78"/>
                <a:cs typeface="Andalus" panose="02020603050405020304" pitchFamily="18" charset="-78"/>
              </a:rPr>
              <a:t>to the </a:t>
            </a:r>
            <a:r>
              <a:rPr lang="en-US" sz="2400" b="1" dirty="0" smtClean="0">
                <a:latin typeface="Andalus" panose="02020603050405020304" pitchFamily="18" charset="-78"/>
                <a:cs typeface="Andalus" panose="02020603050405020304" pitchFamily="18" charset="-78"/>
              </a:rPr>
              <a:t>arachnoid </a:t>
            </a:r>
            <a:r>
              <a:rPr lang="en-US" sz="2400" b="1" dirty="0" smtClean="0">
                <a:latin typeface="Andalus" panose="02020603050405020304" pitchFamily="18" charset="-78"/>
                <a:cs typeface="Andalus" panose="02020603050405020304" pitchFamily="18" charset="-78"/>
              </a:rPr>
              <a:t>granulation  </a:t>
            </a:r>
          </a:p>
          <a:p>
            <a:pPr marL="0" indent="0">
              <a:buNone/>
            </a:pPr>
            <a:endParaRPr lang="en-US" sz="2400" dirty="0">
              <a:latin typeface="Andalus" panose="02020603050405020304" pitchFamily="18" charset="-78"/>
              <a:cs typeface="Andalus" panose="02020603050405020304" pitchFamily="18" charset="-78"/>
            </a:endParaRPr>
          </a:p>
          <a:p>
            <a:pPr>
              <a:buFont typeface="Wingdings" panose="05000000000000000000" pitchFamily="2" charset="2"/>
              <a:buChar char="Ø"/>
            </a:pPr>
            <a:r>
              <a:rPr lang="en-US" sz="2400" b="1" dirty="0">
                <a:solidFill>
                  <a:srgbClr val="FF66CC"/>
                </a:solidFill>
                <a:latin typeface="Andalus" panose="02020603050405020304" pitchFamily="18" charset="-78"/>
                <a:cs typeface="Andalus" panose="02020603050405020304" pitchFamily="18" charset="-78"/>
              </a:rPr>
              <a:t> </a:t>
            </a:r>
            <a:r>
              <a:rPr lang="en-US" sz="2400" b="1" u="sng" dirty="0" smtClean="0">
                <a:solidFill>
                  <a:srgbClr val="FF66CC"/>
                </a:solidFill>
                <a:latin typeface="Andalus" panose="02020603050405020304" pitchFamily="18" charset="-78"/>
                <a:cs typeface="Andalus" panose="02020603050405020304" pitchFamily="18" charset="-78"/>
              </a:rPr>
              <a:t>CSF </a:t>
            </a:r>
            <a:r>
              <a:rPr lang="en-US" sz="2400" b="1" u="sng" dirty="0">
                <a:solidFill>
                  <a:srgbClr val="FF66CC"/>
                </a:solidFill>
                <a:latin typeface="Andalus" panose="02020603050405020304" pitchFamily="18" charset="-78"/>
                <a:cs typeface="Andalus" panose="02020603050405020304" pitchFamily="18" charset="-78"/>
              </a:rPr>
              <a:t>overproduction</a:t>
            </a:r>
            <a:r>
              <a:rPr lang="en-US" sz="2400" b="1" dirty="0">
                <a:solidFill>
                  <a:srgbClr val="FF66CC"/>
                </a:solidFill>
                <a:latin typeface="Andalus" panose="02020603050405020304" pitchFamily="18" charset="-78"/>
                <a:cs typeface="Andalus" panose="02020603050405020304" pitchFamily="18" charset="-78"/>
              </a:rPr>
              <a:t>: </a:t>
            </a:r>
            <a:r>
              <a:rPr lang="en-US" sz="2400" dirty="0">
                <a:latin typeface="Andalus" panose="02020603050405020304" pitchFamily="18" charset="-78"/>
                <a:cs typeface="Andalus" panose="02020603050405020304" pitchFamily="18" charset="-78"/>
              </a:rPr>
              <a:t>rare. As with some choroid plexus </a:t>
            </a:r>
            <a:r>
              <a:rPr lang="en-US" sz="2400" dirty="0" err="1">
                <a:latin typeface="Andalus" panose="02020603050405020304" pitchFamily="18" charset="-78"/>
                <a:cs typeface="Andalus" panose="02020603050405020304" pitchFamily="18" charset="-78"/>
              </a:rPr>
              <a:t>papillomas</a:t>
            </a:r>
            <a:endParaRPr lang="en-US" sz="2400" dirty="0">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3406650164"/>
      </p:ext>
    </p:extLst>
  </p:cSld>
  <p:clrMapOvr>
    <a:masterClrMapping/>
  </p:clrMapOvr>
  <mc:AlternateContent xmlns:mc="http://schemas.openxmlformats.org/markup-compatibility/2006" xmlns:p14="http://schemas.microsoft.com/office/powerpoint/2010/main">
    <mc:Choice Requires="p14">
      <p:transition spd="slow" p14:dur="2000" advTm="185297"/>
    </mc:Choice>
    <mc:Fallback xmlns="">
      <p:transition spd="slow" advTm="185297"/>
    </mc:Fallback>
  </mc:AlternateContent>
  <p:timing>
    <p:tnLst>
      <p:par>
        <p:cTn id="1" dur="indefinite" restart="never" nodeType="tmRoot"/>
      </p:par>
    </p:tnLst>
  </p:timing>
  <p:extLst mod="1">
    <p:ext uri="{3A86A75C-4F4B-4683-9AE1-C65F6400EC91}">
      <p14:laserTraceLst xmlns:p14="http://schemas.microsoft.com/office/powerpoint/2010/main">
        <p14:tracePtLst>
          <p14:tracePt t="122640" x="6305550" y="4616450"/>
          <p14:tracePt t="122671" x="6184900" y="4648200"/>
          <p14:tracePt t="122702" x="6026150" y="4794250"/>
          <p14:tracePt t="122733" x="5899150" y="4933950"/>
          <p14:tracePt t="122764" x="5867400" y="5010150"/>
          <p14:tracePt t="122795" x="5848350" y="5130800"/>
          <p14:tracePt t="122827" x="5848350" y="5245100"/>
          <p14:tracePt t="122858" x="5848350" y="5314950"/>
          <p14:tracePt t="122889" x="5848350" y="5327650"/>
          <p14:tracePt t="122921" x="5848350" y="5334000"/>
          <p14:tracePt t="123077" x="5727700" y="5340350"/>
          <p14:tracePt t="123109" x="5505450" y="5353050"/>
          <p14:tracePt t="123139" x="5245100" y="5359400"/>
          <p14:tracePt t="123170" x="5029200" y="5359400"/>
          <p14:tracePt t="123202" x="4997450" y="5365750"/>
          <p14:tracePt t="123233" x="4997450" y="5391150"/>
          <p14:tracePt t="123264" x="4997450" y="5403850"/>
          <p14:tracePt t="123390" x="4940300" y="5435600"/>
          <p14:tracePt t="123421" x="4826000" y="5429250"/>
          <p14:tracePt t="123452" x="4711700" y="5403850"/>
          <p14:tracePt t="123483" x="4660900" y="5391150"/>
          <p14:tracePt t="123530" x="4629150" y="5391150"/>
          <p14:tracePt t="123561" x="4584700" y="5365750"/>
          <p14:tracePt t="123592" x="4502150" y="5334000"/>
          <p14:tracePt t="123624" x="4464050" y="5314950"/>
          <p14:tracePt t="124736" x="4445000" y="5283200"/>
          <p14:tracePt t="124765" x="4419600" y="5238750"/>
          <p14:tracePt t="124796" x="4406900" y="5213350"/>
          <p14:tracePt t="124827" x="4400550" y="5187950"/>
          <p14:tracePt t="124858" x="4387850" y="5168900"/>
          <p14:tracePt t="124890" x="4387850" y="5162550"/>
          <p14:tracePt t="124921" x="4381500" y="5156200"/>
          <p14:tracePt t="129437" x="4457700" y="5149850"/>
          <p14:tracePt t="129467" x="4648200" y="5149850"/>
          <p14:tracePt t="129498" x="4832350" y="5149850"/>
          <p14:tracePt t="129530" x="4933950" y="5137150"/>
          <p14:tracePt t="129561" x="5016500" y="5111750"/>
          <p14:tracePt t="129592" x="5143500" y="5080000"/>
          <p14:tracePt t="129624" x="5346700" y="5016500"/>
          <p14:tracePt t="129655" x="5581650" y="4972050"/>
          <p14:tracePt t="129686" x="5727700" y="4927600"/>
          <p14:tracePt t="129718" x="5816600" y="4889500"/>
          <p14:tracePt t="129749" x="5829300" y="4883150"/>
          <p14:tracePt t="130079" x="5842000" y="4883150"/>
          <p14:tracePt t="130108" x="5949950" y="4895850"/>
          <p14:tracePt t="130140" x="6121400" y="4921250"/>
          <p14:tracePt t="130171" x="6305550" y="4921250"/>
          <p14:tracePt t="130202" x="6438900" y="4921250"/>
          <p14:tracePt t="130233" x="6508750" y="4921250"/>
          <p14:tracePt t="130264" x="6565900" y="4921250"/>
          <p14:tracePt t="130281" x="6591300" y="4927600"/>
          <p14:tracePt t="130313" x="6661150" y="4940300"/>
          <p14:tracePt t="130342" x="6699250" y="4953000"/>
          <p14:tracePt t="130358" x="6724650" y="4959350"/>
          <p14:tracePt t="130389" x="6769100" y="4959350"/>
          <p14:tracePt t="130421" x="6864350" y="4959350"/>
          <p14:tracePt t="130452" x="7035800" y="4959350"/>
          <p14:tracePt t="130483" x="7226300" y="4959350"/>
          <p14:tracePt t="130515" x="7296150" y="4959350"/>
          <p14:tracePt t="130858" x="7486650" y="5022850"/>
          <p14:tracePt t="130890" x="7842250" y="5099050"/>
          <p14:tracePt t="130921" x="8293100" y="5149850"/>
          <p14:tracePt t="130952" x="8528050" y="5149850"/>
          <p14:tracePt t="130985" x="8629650" y="5149850"/>
          <p14:tracePt t="131015" x="8661400" y="5149850"/>
          <p14:tracePt t="131045" x="8699500" y="5130800"/>
          <p14:tracePt t="131078" x="8718550" y="5124450"/>
          <p14:tracePt t="131108" x="8724900" y="5118100"/>
          <p14:tracePt t="131155" x="8743950" y="5111750"/>
          <p14:tracePt t="131186" x="8763000" y="5105400"/>
          <p14:tracePt t="131218" x="8826500" y="5092700"/>
          <p14:tracePt t="131249" x="9023350" y="5054600"/>
          <p14:tracePt t="131280" x="9118600" y="5035550"/>
          <p14:tracePt t="131312" x="9144000" y="5022850"/>
          <p14:tracePt t="131343" x="9150350" y="5022850"/>
          <p14:tracePt t="131359" x="9150350" y="5016500"/>
          <p14:tracePt t="131452" x="9156700" y="5003800"/>
          <p14:tracePt t="131483" x="9175750" y="4991100"/>
          <p14:tracePt t="131514" x="9251950" y="4965700"/>
          <p14:tracePt t="131546" x="9340850" y="4953000"/>
          <p14:tracePt t="131577" x="9448800" y="4921250"/>
          <p14:tracePt t="131608" x="9493250" y="4914900"/>
          <p14:tracePt t="131640" x="9525000" y="4902200"/>
          <p14:tracePt t="131671" x="9556750" y="4902200"/>
          <p14:tracePt t="131702" x="9632950" y="4902200"/>
          <p14:tracePt t="131733" x="9766300" y="4902200"/>
          <p14:tracePt t="131765" x="9931400" y="4908550"/>
          <p14:tracePt t="131795" x="10071100" y="4908550"/>
          <p14:tracePt t="131827" x="10102850" y="4908550"/>
          <p14:tracePt t="131984" x="10052050" y="4940300"/>
          <p14:tracePt t="132015" x="9893300" y="4984750"/>
          <p14:tracePt t="132046" x="9785350" y="4997450"/>
          <p14:tracePt t="132077" x="9753600" y="4997450"/>
          <p14:tracePt t="132109" x="9747250" y="4997450"/>
          <p14:tracePt t="132139" x="9734550" y="4997450"/>
          <p14:tracePt t="132170" x="9683750" y="4997450"/>
          <p14:tracePt t="132202" x="9601200" y="4991100"/>
          <p14:tracePt t="132233" x="9505950" y="4972050"/>
          <p14:tracePt t="132264" x="9486900" y="4965700"/>
          <p14:tracePt t="132328" x="9474200" y="4965700"/>
          <p14:tracePt t="132358" x="9461500" y="4959350"/>
          <p14:tracePt t="132390" x="9423400" y="4959350"/>
          <p14:tracePt t="132421" x="9378950" y="4953000"/>
          <p14:tracePt t="132452" x="9340850" y="4953000"/>
          <p14:tracePt t="132483" x="9309100" y="4940300"/>
          <p14:tracePt t="132514" x="9264650" y="4933950"/>
          <p14:tracePt t="132546" x="9245600" y="4927600"/>
          <p14:tracePt t="132577" x="9232900" y="4921250"/>
          <p14:tracePt t="132624" x="9220200" y="4914900"/>
          <p14:tracePt t="132655" x="9220200" y="4908550"/>
          <p14:tracePt t="132686" x="9201150" y="4902200"/>
          <p14:tracePt t="132718" x="9194800" y="4895850"/>
          <p14:tracePt t="132765" x="9188450" y="4895850"/>
          <p14:tracePt t="132889" x="9188450" y="4876800"/>
          <p14:tracePt t="132921" x="9188450" y="4851400"/>
          <p14:tracePt t="132937" x="9188450" y="4838700"/>
          <p14:tracePt t="132984" x="9182100" y="4819650"/>
          <p14:tracePt t="133014" x="9175750" y="4813300"/>
          <p14:tracePt t="133046" x="9175750" y="4800600"/>
          <p14:tracePt t="133093" x="9169400" y="4781550"/>
          <p14:tracePt t="133124" x="9163050" y="4762500"/>
          <p14:tracePt t="133155" x="9150350" y="4743450"/>
          <p14:tracePt t="133187" x="9150350" y="4724400"/>
          <p14:tracePt t="133217" x="9144000" y="4718050"/>
          <p14:tracePt t="133249" x="9137650" y="4699000"/>
          <p14:tracePt t="133295" x="9124950" y="4686300"/>
          <p14:tracePt t="133327" x="9112250" y="4667250"/>
          <p14:tracePt t="133358" x="9105900" y="4660900"/>
          <p14:tracePt t="133389" x="9099550" y="4654550"/>
          <p14:tracePt t="133421" x="9099550" y="4648200"/>
          <p14:tracePt t="133452" x="9093200" y="4648200"/>
          <p14:tracePt t="133483" x="9080500" y="4635500"/>
          <p14:tracePt t="133515" x="9061450" y="4629150"/>
          <p14:tracePt t="133546" x="9042400" y="4629150"/>
          <p14:tracePt t="133577" x="9029700" y="4629150"/>
          <p14:tracePt t="133623" x="9010650" y="4629150"/>
          <p14:tracePt t="133655" x="8991600" y="4629150"/>
          <p14:tracePt t="133686" x="8972550" y="4629150"/>
          <p14:tracePt t="133717" x="8940800" y="4641850"/>
          <p14:tracePt t="133749" x="8915400" y="4654550"/>
          <p14:tracePt t="133780" x="8896350" y="4673600"/>
          <p14:tracePt t="133811" x="8877300" y="4692650"/>
          <p14:tracePt t="133843" x="8864600" y="4711700"/>
          <p14:tracePt t="133859" x="8858250" y="4718050"/>
          <p14:tracePt t="133890" x="8858250" y="4749800"/>
          <p14:tracePt t="133921" x="8858250" y="4762500"/>
          <p14:tracePt t="133952" x="8858250" y="4775200"/>
          <p14:tracePt t="133984" x="8858250" y="4787900"/>
          <p14:tracePt t="134014" x="8870950" y="4800600"/>
          <p14:tracePt t="134045" x="8890000" y="4813300"/>
          <p14:tracePt t="134077" x="8909050" y="4826000"/>
          <p14:tracePt t="134108" x="8928100" y="4832350"/>
          <p14:tracePt t="134139" x="8953500" y="4838700"/>
          <p14:tracePt t="134171" x="8966200" y="4845050"/>
          <p14:tracePt t="134202" x="8991600" y="4845050"/>
          <p14:tracePt t="134233" x="9010650" y="4845050"/>
          <p14:tracePt t="134265" x="9029700" y="4851400"/>
          <p14:tracePt t="134296" x="9048750" y="4851400"/>
          <p14:tracePt t="134327" x="9074150" y="4851400"/>
          <p14:tracePt t="134358" x="9099550" y="4851400"/>
          <p14:tracePt t="134389" x="9118600" y="4845050"/>
          <p14:tracePt t="134420" x="9131300" y="4845050"/>
          <p14:tracePt t="134452" x="9137650" y="4838700"/>
          <p14:tracePt t="134483" x="9150350" y="4826000"/>
          <p14:tracePt t="134514" x="9156700" y="4819650"/>
          <p14:tracePt t="134546" x="9163050" y="4819650"/>
          <p14:tracePt t="134593" x="9163050" y="4806950"/>
          <p14:tracePt t="134624" x="9169400" y="4794250"/>
          <p14:tracePt t="134655" x="9169400" y="4768850"/>
          <p14:tracePt t="134687" x="9169400" y="4737100"/>
          <p14:tracePt t="134718" x="9169400" y="4718050"/>
          <p14:tracePt t="134748" x="9150350" y="4686300"/>
          <p14:tracePt t="134780" x="9131300" y="4667250"/>
          <p14:tracePt t="134811" x="9105900" y="4654550"/>
          <p14:tracePt t="134842" x="9086850" y="4648200"/>
          <p14:tracePt t="134874" x="9074150" y="4648200"/>
          <p14:tracePt t="134905" x="9042400" y="4648200"/>
          <p14:tracePt t="134936" x="9017000" y="4648200"/>
          <p14:tracePt t="134969" x="8972550" y="4673600"/>
          <p14:tracePt t="134983" x="8966200" y="4679950"/>
          <p14:tracePt t="135015" x="8947150" y="4705350"/>
          <p14:tracePt t="135046" x="8934450" y="4718050"/>
          <p14:tracePt t="135076" x="8928100" y="4743450"/>
          <p14:tracePt t="135108" x="8921750" y="4768850"/>
          <p14:tracePt t="135139" x="8921750" y="4794250"/>
          <p14:tracePt t="135170" x="8921750" y="4813300"/>
          <p14:tracePt t="135202" x="8928100" y="4832350"/>
          <p14:tracePt t="135233" x="8947150" y="4845050"/>
          <p14:tracePt t="135264" x="8953500" y="4851400"/>
          <p14:tracePt t="135296" x="8966200" y="4857750"/>
          <p14:tracePt t="135327" x="8991600" y="4857750"/>
          <p14:tracePt t="135358" x="9023350" y="4864100"/>
          <p14:tracePt t="135374" x="9036050" y="4864100"/>
          <p14:tracePt t="135405" x="9074150" y="4864100"/>
          <p14:tracePt t="135437" x="9093200" y="4864100"/>
          <p14:tracePt t="135531" x="9099550" y="4864100"/>
          <p14:tracePt t="135592" x="9105900" y="4851400"/>
          <p14:tracePt t="135624" x="9118600" y="4826000"/>
          <p14:tracePt t="135655" x="9124950" y="4787900"/>
          <p14:tracePt t="135686" x="9124950" y="4749800"/>
          <p14:tracePt t="135718" x="9124950" y="4737100"/>
          <p14:tracePt t="135749" x="9124950" y="4724400"/>
          <p14:tracePt t="135780" x="9124950" y="4711700"/>
          <p14:tracePt t="135812" x="9118600" y="4699000"/>
          <p14:tracePt t="135843" x="9099550" y="4679950"/>
          <p14:tracePt t="135905" x="9086850" y="4673600"/>
          <p14:tracePt t="135952" x="9048750" y="4660900"/>
          <p14:tracePt t="135983" x="9023350" y="4660900"/>
          <p14:tracePt t="136014" x="9010650" y="4660900"/>
          <p14:tracePt t="136046" x="8997950" y="4660900"/>
          <p14:tracePt t="136077" x="8985250" y="4660900"/>
          <p14:tracePt t="136108" x="8959850" y="4667250"/>
          <p14:tracePt t="136140" x="8940800" y="4692650"/>
          <p14:tracePt t="136171" x="8921750" y="4711700"/>
          <p14:tracePt t="136202" x="8909050" y="4749800"/>
          <p14:tracePt t="136234" x="8909050" y="4781550"/>
          <p14:tracePt t="136264" x="8909050" y="4794250"/>
          <p14:tracePt t="136296" x="8909050" y="4806950"/>
          <p14:tracePt t="136327" x="8928100" y="4826000"/>
          <p14:tracePt t="136358" x="8947150" y="4838700"/>
          <p14:tracePt t="136374" x="8953500" y="4845050"/>
          <p14:tracePt t="136421" x="8966200" y="4851400"/>
          <p14:tracePt t="136499" x="8972550" y="4851400"/>
          <p14:tracePt t="136812" x="8991600" y="4851400"/>
          <p14:tracePt t="136843" x="9010650" y="4851400"/>
          <p14:tracePt t="136905" x="9017000" y="4845050"/>
          <p14:tracePt t="136937" x="9036050" y="4838700"/>
          <p14:tracePt t="136967" x="9067800" y="4832350"/>
          <p14:tracePt t="136998" x="9144000" y="4826000"/>
          <p14:tracePt t="137030" x="9194800" y="4813300"/>
          <p14:tracePt t="137061" x="9239250" y="4806950"/>
          <p14:tracePt t="137092" x="9245600" y="4806950"/>
          <p14:tracePt t="137314" x="9251950" y="4806950"/>
          <p14:tracePt t="137656" x="9232900" y="4756150"/>
          <p14:tracePt t="137687" x="9201150" y="4692650"/>
          <p14:tracePt t="137717" x="9156700" y="4635500"/>
          <p14:tracePt t="137748" x="9137650" y="4616450"/>
          <p14:tracePt t="137781" x="9112250" y="4591050"/>
          <p14:tracePt t="137811" x="9099550" y="4584700"/>
          <p14:tracePt t="137842" x="9080500" y="4584700"/>
          <p14:tracePt t="137874" x="9017000" y="4578350"/>
          <p14:tracePt t="137905" x="8953500" y="4578350"/>
          <p14:tracePt t="137936" x="8909050" y="4591050"/>
          <p14:tracePt t="137968" x="8890000" y="4610100"/>
          <p14:tracePt t="137999" x="8877300" y="4648200"/>
          <p14:tracePt t="138030" x="8877300" y="4705350"/>
          <p14:tracePt t="138062" x="8928100" y="4775200"/>
          <p14:tracePt t="138092" x="9048750" y="4832350"/>
          <p14:tracePt t="138123" x="9207500" y="4864100"/>
          <p14:tracePt t="138155" x="9315450" y="4857750"/>
          <p14:tracePt t="138186" x="9347200" y="4845050"/>
          <p14:tracePt t="138297" x="9118600" y="4883150"/>
          <p14:tracePt t="138313" x="9010650" y="4908550"/>
          <p14:tracePt t="138343" x="8540750" y="4972050"/>
          <p14:tracePt t="138374" x="8210550" y="4997450"/>
          <p14:tracePt t="138405" x="7956550" y="4997450"/>
          <p14:tracePt t="138437" x="7524750" y="4997450"/>
          <p14:tracePt t="138467" x="6953250" y="4927600"/>
          <p14:tracePt t="138498" x="6527800" y="4883150"/>
          <p14:tracePt t="138530" x="5981700" y="4864100"/>
          <p14:tracePt t="138561" x="5403850" y="4864100"/>
          <p14:tracePt t="138592" x="4972050" y="4864100"/>
          <p14:tracePt t="138624" x="4451350" y="4864100"/>
          <p14:tracePt t="138655" x="4038600" y="4864100"/>
          <p14:tracePt t="138686" x="3803650" y="4864100"/>
          <p14:tracePt t="138718" x="3638550" y="4927600"/>
          <p14:tracePt t="138749" x="3498850" y="4959350"/>
          <p14:tracePt t="138780" x="3384550" y="4972050"/>
          <p14:tracePt t="138812" x="3359150" y="4972050"/>
          <p14:tracePt t="139875" x="3333750" y="5041900"/>
          <p14:tracePt t="139905" x="3276600" y="5251450"/>
          <p14:tracePt t="139937" x="3257550" y="5454650"/>
          <p14:tracePt t="139968" x="3257550" y="5575300"/>
          <p14:tracePt t="139999" x="3295650" y="5676900"/>
          <p14:tracePt t="140030" x="3340100" y="5740400"/>
          <p14:tracePt t="140061" x="3378200" y="5791200"/>
          <p14:tracePt t="140092" x="3429000" y="5822950"/>
          <p14:tracePt t="140124" x="3511550" y="5861050"/>
          <p14:tracePt t="140155" x="3600450" y="5886450"/>
          <p14:tracePt t="140186" x="3740150" y="5918200"/>
          <p14:tracePt t="140218" x="3975100" y="5943600"/>
          <p14:tracePt t="140249" x="4210050" y="5981700"/>
          <p14:tracePt t="140280" x="4318000" y="5994400"/>
          <p14:tracePt t="140312" x="4419600" y="5994400"/>
          <p14:tracePt t="140343" x="4572000" y="5975350"/>
          <p14:tracePt t="140359" x="4667250" y="5962650"/>
          <p14:tracePt t="140389" x="4870450" y="5899150"/>
          <p14:tracePt t="140420" x="5022850" y="5822950"/>
          <p14:tracePt t="140452" x="5111750" y="5734050"/>
          <p14:tracePt t="140483" x="5162550" y="5651500"/>
          <p14:tracePt t="140514" x="5194300" y="5530850"/>
          <p14:tracePt t="140546" x="5200650" y="5429250"/>
          <p14:tracePt t="140577" x="5200650" y="5410200"/>
          <p14:tracePt t="140608" x="5175250" y="5340350"/>
          <p14:tracePt t="140640" x="5067300" y="5226050"/>
          <p14:tracePt t="140671" x="4889500" y="5111750"/>
          <p14:tracePt t="140701" x="4743450" y="5048250"/>
          <p14:tracePt t="140733" x="4660900" y="5022850"/>
          <p14:tracePt t="140764" x="4597400" y="5003800"/>
          <p14:tracePt t="140795" x="4476750" y="4991100"/>
          <p14:tracePt t="140827" x="4349750" y="4972050"/>
          <p14:tracePt t="140858" x="4222750" y="4953000"/>
          <p14:tracePt t="140875" x="4178300" y="4946650"/>
          <p14:tracePt t="140905" x="4064000" y="4946650"/>
          <p14:tracePt t="140936" x="3987800" y="4946650"/>
          <p14:tracePt t="140968" x="3917950" y="4946650"/>
          <p14:tracePt t="140999" x="3841750" y="4984750"/>
          <p14:tracePt t="141030" x="3759200" y="5060950"/>
          <p14:tracePt t="141062" x="3708400" y="5130800"/>
          <p14:tracePt t="141092" x="3695700" y="5168900"/>
          <p14:tracePt t="141123" x="3695700" y="5226050"/>
          <p14:tracePt t="141155" x="3695700" y="5314950"/>
          <p14:tracePt t="141186" x="3727450" y="5454650"/>
          <p14:tracePt t="141217" x="3778250" y="5562600"/>
          <p14:tracePt t="141249" x="3816350" y="5619750"/>
          <p14:tracePt t="141280" x="3886200" y="5702300"/>
          <p14:tracePt t="141311" x="4019550" y="5803900"/>
          <p14:tracePt t="141343" x="4108450" y="5854700"/>
          <p14:tracePt t="141374" x="4178300" y="5873750"/>
          <p14:tracePt t="141405" x="4267200" y="5892800"/>
          <p14:tracePt t="141437" x="4356100" y="5905500"/>
          <p14:tracePt t="141468" x="4514850" y="5918200"/>
          <p14:tracePt t="141498" x="4673600" y="5937250"/>
          <p14:tracePt t="141530" x="4838700" y="5962650"/>
          <p14:tracePt t="141561" x="5022850" y="5962650"/>
          <p14:tracePt t="141593" x="5251450" y="5962650"/>
          <p14:tracePt t="141608" x="5314950" y="5956300"/>
          <p14:tracePt t="141639" x="5524500" y="5924550"/>
          <p14:tracePt t="141671" x="5645150" y="5892800"/>
          <p14:tracePt t="141702" x="5702300" y="5861050"/>
          <p14:tracePt t="141733" x="5734050" y="5816600"/>
          <p14:tracePt t="141765" x="5759450" y="5740400"/>
          <p14:tracePt t="141796" x="5765800" y="5676900"/>
          <p14:tracePt t="141826" x="5772150" y="5607050"/>
          <p14:tracePt t="141858" x="5753100" y="5511800"/>
          <p14:tracePt t="141874" x="5721350" y="5454650"/>
          <p14:tracePt t="141905" x="5651500" y="5365750"/>
          <p14:tracePt t="141936" x="5556250" y="5295900"/>
          <p14:tracePt t="141967" x="5416550" y="5232400"/>
          <p14:tracePt t="141999" x="5302250" y="5175250"/>
          <p14:tracePt t="142030" x="5181600" y="5149850"/>
          <p14:tracePt t="142061" x="5048250" y="5130800"/>
          <p14:tracePt t="142093" x="4921250" y="5118100"/>
          <p14:tracePt t="142124" x="4781550" y="5111750"/>
          <p14:tracePt t="142155" x="4762500" y="5111750"/>
          <p14:tracePt t="142186" x="4743450" y="5124450"/>
          <p14:tracePt t="142217" x="4730750" y="5130800"/>
          <p14:tracePt t="142248" x="4711700" y="5162550"/>
          <p14:tracePt t="142265" x="4711700" y="5175250"/>
          <p14:tracePt t="142280" x="4711700" y="5187950"/>
          <p14:tracePt t="142296" x="4699000" y="5207000"/>
          <p14:tracePt t="142327" x="4699000" y="5232400"/>
          <p14:tracePt t="142358" x="4699000" y="5283200"/>
          <p14:tracePt t="142374" x="4699000" y="5308600"/>
          <p14:tracePt t="142405" x="4699000" y="5378450"/>
          <p14:tracePt t="142436" x="4711700" y="5454650"/>
          <p14:tracePt t="142468" x="4718050" y="5480050"/>
          <p14:tracePt t="142546" x="4724400" y="5492750"/>
          <p14:tracePt t="150000" x="4667250" y="5657850"/>
          <p14:tracePt t="150030" x="4610100" y="5759450"/>
          <p14:tracePt t="150061" x="4584700" y="5797550"/>
          <p14:tracePt t="150092" x="4552950" y="5842000"/>
          <p14:tracePt t="150124" x="4489450" y="5905500"/>
          <p14:tracePt t="150155" x="4400550" y="5962650"/>
          <p14:tracePt t="150186" x="4292600" y="6026150"/>
          <p14:tracePt t="150218" x="4197350" y="6064250"/>
          <p14:tracePt t="150249" x="4171950" y="6076950"/>
        </p14:tracePtLst>
      </p14:laserTraceLst>
    </p:ext>
  </p:extLst>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Depth</Template>
  <TotalTime>2644</TotalTime>
  <Words>958</Words>
  <Application>Microsoft Office PowerPoint</Application>
  <PresentationFormat>Widescreen</PresentationFormat>
  <Paragraphs>182</Paragraphs>
  <Slides>46</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Andalus</vt:lpstr>
      <vt:lpstr>Arial</vt:lpstr>
      <vt:lpstr>Calibri</vt:lpstr>
      <vt:lpstr>Corbel</vt:lpstr>
      <vt:lpstr>Wingdings</vt:lpstr>
      <vt:lpstr>Depth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Hydrocephalus </vt:lpstr>
      <vt:lpstr>PowerPoint Presentation</vt:lpstr>
      <vt:lpstr>PowerPoint Presentation</vt:lpstr>
      <vt:lpstr>PowerPoint Presentation</vt:lpstr>
      <vt:lpstr>Diagnostic criteria :</vt:lpstr>
      <vt:lpstr>PowerPoint Presentation</vt:lpstr>
      <vt:lpstr>PowerPoint Presentation</vt:lpstr>
      <vt:lpstr>PowerPoint Presentation</vt:lpstr>
      <vt:lpstr>PowerPoint Presentation</vt:lpstr>
      <vt:lpstr>PowerPoint Presentation</vt:lpstr>
      <vt:lpstr>Etiologies</vt:lpstr>
      <vt:lpstr>PowerPoint Presentation</vt:lpstr>
      <vt:lpstr>Chari malformation type II                      Chiari malformation Type I</vt:lpstr>
      <vt:lpstr>PowerPoint Presentation</vt:lpstr>
      <vt:lpstr>PowerPoint Presentation</vt:lpstr>
      <vt:lpstr>Signs and symptoms</vt:lpstr>
      <vt:lpstr>PowerPoint Presentation</vt:lpstr>
      <vt:lpstr>PowerPoint Presentation</vt:lpstr>
      <vt:lpstr>PowerPoint Presentation</vt:lpstr>
      <vt:lpstr>PowerPoint Presentation</vt:lpstr>
      <vt:lpstr> Treatment  </vt:lpstr>
      <vt:lpstr>Shunts </vt:lpstr>
      <vt:lpstr>PowerPoint Presentation</vt:lpstr>
      <vt:lpstr>PowerPoint Presentation</vt:lpstr>
      <vt:lpstr>Shunt complications</vt:lpstr>
      <vt:lpstr>ETV:</vt:lpstr>
      <vt:lpstr>PowerPoint Presentation</vt:lpstr>
      <vt:lpstr>Spina Bifida</vt:lpstr>
      <vt:lpstr>Types :</vt:lpstr>
      <vt:lpstr>Spina bifida occulta (SBO).</vt:lpstr>
      <vt:lpstr>Myelomeningocele (MM)</vt:lpstr>
      <vt:lpstr>PowerPoint Presentation</vt:lpstr>
      <vt:lpstr>MM and HCP</vt:lpstr>
      <vt:lpstr>Management : </vt:lpstr>
      <vt:lpstr>PowerPoint Presentation</vt:lpstr>
      <vt:lpstr>PowerPoint Presentation</vt:lpstr>
      <vt:lpstr>PowerPoint Presentation</vt:lpstr>
      <vt:lpstr>Good Luck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Hydrocephalus</dc:title>
  <dc:creator>Ayah Salem Yousef Al-dwairy</dc:creator>
  <cp:lastModifiedBy>Redab khataybeh</cp:lastModifiedBy>
  <cp:revision>67</cp:revision>
  <dcterms:created xsi:type="dcterms:W3CDTF">2020-03-30T09:23:28Z</dcterms:created>
  <dcterms:modified xsi:type="dcterms:W3CDTF">2021-04-18T18:18:45Z</dcterms:modified>
</cp:coreProperties>
</file>