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16" r:id="rId2"/>
    <p:sldMasterId id="2147483840" r:id="rId3"/>
  </p:sldMasterIdLst>
  <p:notesMasterIdLst>
    <p:notesMasterId r:id="rId58"/>
  </p:notesMasterIdLst>
  <p:sldIdLst>
    <p:sldId id="256" r:id="rId4"/>
    <p:sldId id="408" r:id="rId5"/>
    <p:sldId id="409" r:id="rId6"/>
    <p:sldId id="259" r:id="rId7"/>
    <p:sldId id="266" r:id="rId8"/>
    <p:sldId id="261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1" r:id="rId17"/>
    <p:sldId id="303" r:id="rId18"/>
    <p:sldId id="305" r:id="rId19"/>
    <p:sldId id="306" r:id="rId20"/>
    <p:sldId id="307" r:id="rId21"/>
    <p:sldId id="308" r:id="rId22"/>
    <p:sldId id="309" r:id="rId23"/>
    <p:sldId id="399" r:id="rId24"/>
    <p:sldId id="400" r:id="rId25"/>
    <p:sldId id="341" r:id="rId26"/>
    <p:sldId id="342" r:id="rId27"/>
    <p:sldId id="410" r:id="rId28"/>
    <p:sldId id="411" r:id="rId29"/>
    <p:sldId id="412" r:id="rId30"/>
    <p:sldId id="405" r:id="rId31"/>
    <p:sldId id="406" r:id="rId32"/>
    <p:sldId id="407" r:id="rId33"/>
    <p:sldId id="343" r:id="rId34"/>
    <p:sldId id="420" r:id="rId35"/>
    <p:sldId id="421" r:id="rId36"/>
    <p:sldId id="349" r:id="rId37"/>
    <p:sldId id="351" r:id="rId38"/>
    <p:sldId id="352" r:id="rId39"/>
    <p:sldId id="401" r:id="rId40"/>
    <p:sldId id="413" r:id="rId41"/>
    <p:sldId id="414" r:id="rId42"/>
    <p:sldId id="363" r:id="rId43"/>
    <p:sldId id="415" r:id="rId44"/>
    <p:sldId id="416" r:id="rId45"/>
    <p:sldId id="417" r:id="rId46"/>
    <p:sldId id="418" r:id="rId47"/>
    <p:sldId id="419" r:id="rId48"/>
    <p:sldId id="367" r:id="rId49"/>
    <p:sldId id="365" r:id="rId50"/>
    <p:sldId id="366" r:id="rId51"/>
    <p:sldId id="368" r:id="rId52"/>
    <p:sldId id="390" r:id="rId53"/>
    <p:sldId id="392" r:id="rId54"/>
    <p:sldId id="393" r:id="rId55"/>
    <p:sldId id="394" r:id="rId56"/>
    <p:sldId id="395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500"/>
    <a:srgbClr val="FF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475DE2-22B9-4F64-B634-06582F0023B5}" type="doc">
      <dgm:prSet loTypeId="urn:microsoft.com/office/officeart/2005/8/layout/orgChart1" loCatId="hierarchy" qsTypeId="urn:microsoft.com/office/officeart/2005/8/quickstyle/3d6" qsCatId="3D" csTypeId="urn:microsoft.com/office/officeart/2005/8/colors/colorful2" csCatId="colorful" phldr="1"/>
      <dgm:spPr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en-US"/>
        </a:p>
      </dgm:t>
    </dgm:pt>
    <dgm:pt modelId="{A18C7D68-FB92-4B92-9D4D-041E5EB0B6DD}">
      <dgm:prSet phldrT="[Text]" custT="1"/>
      <dgm:spPr/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Supportive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AE5D57-1D53-4B1E-B04D-4FE01F8E8C4D}" type="parTrans" cxnId="{3A82F930-CD40-44BB-A3EE-B089E71A7698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673E47-5C52-452A-B5C0-33161C36BA3B}" type="sibTrans" cxnId="{3A82F930-CD40-44BB-A3EE-B089E71A7698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93705A-9ACF-4CC3-AFAD-590CEEC3828A}">
      <dgm:prSet phldrT="[Text]" custT="1"/>
      <dgm:spPr/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Fluid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DCA741-4779-4A26-A00F-589D8CDE09C6}" type="parTrans" cxnId="{3DDDD6A7-0556-4E33-9C2F-AC6C4401E7B4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3E1E45-D21E-4269-809D-F2A1600E6DD3}" type="sibTrans" cxnId="{3DDDD6A7-0556-4E33-9C2F-AC6C4401E7B4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18B144-4E9A-4666-9AD6-B894E2322EBB}">
      <dgm:prSet custT="1"/>
      <dgm:spPr/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Dense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B6644B-5856-4E94-8A45-F204E2C17575}" type="parTrans" cxnId="{2605D748-91A4-4E50-818A-19DEE29392A1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2CE24B-1A0E-42F0-B290-413448988DDB}" type="sibTrans" cxnId="{2605D748-91A4-4E50-818A-19DEE29392A1}">
      <dgm:prSet/>
      <dgm:spPr/>
      <dgm:t>
        <a:bodyPr/>
        <a:lstStyle/>
        <a:p>
          <a:endParaRPr lang="en-US"/>
        </a:p>
      </dgm:t>
    </dgm:pt>
    <dgm:pt modelId="{91A17907-F98D-4964-9555-140C5BE9835E}">
      <dgm:prSet custT="1"/>
      <dgm:spPr/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Cartilage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C9B3DD-E5EB-4533-A6D5-52087273DC60}" type="parTrans" cxnId="{C80CDD94-5A2F-437F-A8A0-3386F1B99088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1E76C3-0366-4902-B89B-1F19FFDA7F34}" type="sibTrans" cxnId="{C80CDD94-5A2F-437F-A8A0-3386F1B99088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971C15-C657-4F0E-9C1F-7004AFFB8F65}">
      <dgm:prSet custT="1"/>
      <dgm:spPr/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Bone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7BAEDB-66E6-40D1-ABF6-695B3E54A293}" type="parTrans" cxnId="{5C6932A0-AEB7-4186-908B-3F58B298D522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379837-5138-481D-B42A-61DAFD30FBF9}" type="sibTrans" cxnId="{5C6932A0-AEB7-4186-908B-3F58B298D522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69A069-C76D-467A-8342-CE54B05497FF}">
      <dgm:prSet custT="1"/>
      <dgm:spPr/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Blood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E7F7E-898A-4878-A204-7AC21C244C9C}" type="parTrans" cxnId="{B0AE4276-4439-44ED-A30C-B47C9F3731A2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086C57-F924-4875-9D99-0BA824550348}" type="sibTrans" cxnId="{B0AE4276-4439-44ED-A30C-B47C9F3731A2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384864-6E4F-45AD-8E34-7696D3E30956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Areolar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D4F051-A08B-4BAF-AEE5-4FB262F97F67}" type="parTrans" cxnId="{1F276555-4883-46C9-8664-4C5A4A115EFE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F6DCD7-9C75-4BB6-B9C9-08E324365F13}" type="sibTrans" cxnId="{1F276555-4883-46C9-8664-4C5A4A115EFE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92E1DF-3419-47B0-8142-95F69500EA7E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Adipose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274BFE-29FA-4E25-B0B9-FA4B95046A52}" type="parTrans" cxnId="{879FF3CF-49BD-44D2-9E05-DC18E8D76267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BDD73A-D671-45A0-936B-3A1AE21B5B47}" type="sibTrans" cxnId="{879FF3CF-49BD-44D2-9E05-DC18E8D76267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FF4C7D-6183-4AE8-9A99-34E2C6BC8022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Reticular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BED39-462F-4400-9318-BBE3516CB7EF}" type="parTrans" cxnId="{F6616B71-E16F-4C1D-B3F9-A34AE55352F2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95F013-6818-49DA-B1B7-4832318238FC}" type="sibTrans" cxnId="{F6616B71-E16F-4C1D-B3F9-A34AE55352F2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4E7F6D-6BA9-4B31-9F5F-0AD9CDAE6106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Collagenous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9842EE-A015-4876-B51C-7E7D81429DE9}" type="parTrans" cxnId="{DA57635B-97CD-40BD-86C5-B6E1AAA9D5B8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F989BC-1A91-4F55-94D0-76E16CBE5C45}" type="sibTrans" cxnId="{DA57635B-97CD-40BD-86C5-B6E1AAA9D5B8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47E1E9-18BC-42A9-8857-41EF77C003B2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Elastic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3DC522-85AD-425A-BEE9-B55344D305AC}" type="parTrans" cxnId="{16E9DD07-3D51-4223-B15B-8A979584855F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5F73DE-87B3-4758-88E3-B75DBD771212}" type="sibTrans" cxnId="{16E9DD07-3D51-4223-B15B-8A979584855F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EC43D1-3F19-4635-BCFE-57BA3B5FACA2}">
      <dgm:prSet custT="1"/>
      <dgm:spPr>
        <a:solidFill>
          <a:srgbClr val="FF0000"/>
        </a:solidFill>
      </dgm:spPr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Irregular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15692C-AC85-490E-B707-4175B60018B7}" type="parTrans" cxnId="{4AF55580-EACB-4374-ABE3-2E1F4F885D27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B7C41C-6A60-48B0-8B5C-8930D07BC4A2}" type="sibTrans" cxnId="{4AF55580-EACB-4374-ABE3-2E1F4F885D27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939C63-6C54-44DF-BEC3-20ECADF83029}">
      <dgm:prSet custT="1"/>
      <dgm:spPr>
        <a:solidFill>
          <a:srgbClr val="FF0000"/>
        </a:solidFill>
      </dgm:spPr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Regular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97123E-B878-4521-B3AF-455F69BED2CC}" type="parTrans" cxnId="{30738FA7-AF98-492C-9D0F-F4538400C578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AEA45B-1220-481D-B376-C098AE812A79}" type="sibTrans" cxnId="{30738FA7-AF98-492C-9D0F-F4538400C578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266930-D646-4F2F-AC9A-E71E631808DD}">
      <dgm:prSet custT="1"/>
      <dgm:spPr/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Loose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CE1BBF-906B-4EDE-83E9-A0E1880BC1AF}" type="sibTrans" cxnId="{2C4168A3-43AF-4C4A-A4E1-B015B8572292}">
      <dgm:prSet/>
      <dgm:spPr/>
      <dgm:t>
        <a:bodyPr/>
        <a:lstStyle/>
        <a:p>
          <a:endParaRPr lang="en-US"/>
        </a:p>
      </dgm:t>
    </dgm:pt>
    <dgm:pt modelId="{C7E285B3-22C6-4102-AE9D-56E4C2FEFAE2}" type="parTrans" cxnId="{2C4168A3-43AF-4C4A-A4E1-B015B8572292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F5D755-0AC5-4794-8B97-54FFFF3E63CE}">
      <dgm:prSet phldrT="[Text]" custT="1"/>
      <dgm:spPr/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Proper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E102FE-67BA-4BB0-9CDB-41180CFCB5F3}" type="sibTrans" cxnId="{F2A946F8-9BC5-4DF7-B3D3-C952E1B39F54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16772-2D0B-41D0-9AA2-1D665682997D}" type="parTrans" cxnId="{F2A946F8-9BC5-4DF7-B3D3-C952E1B39F54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A7A867-D54A-422A-B1E9-22EC39B21ABF}" type="asst">
      <dgm:prSet phldrT="[Text]" custT="1"/>
      <dgm:spPr/>
      <dgm:t>
        <a:bodyPr/>
        <a:lstStyle/>
        <a:p>
          <a:pPr algn="ctr"/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Adult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1DE49D-3173-41C3-8FEE-BE5249F4D967}" type="sibTrans" cxnId="{87E6D8C4-194A-4BB4-9F80-5203FE5CD928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2CC615-2981-475F-BFB1-7432F5DEE410}" type="parTrans" cxnId="{87E6D8C4-194A-4BB4-9F80-5203FE5CD928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F02A4-5AEA-49D1-BF68-6E2AE5897391}" type="asst">
      <dgm:prSet custT="1"/>
      <dgm:spPr/>
      <dgm:t>
        <a:bodyPr/>
        <a:lstStyle/>
        <a:p>
          <a:pPr algn="ctr"/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Connective Tissue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5DBDC0-AE66-429A-B23E-F95015979C8C}" type="parTrans" cxnId="{69FB2807-7D8B-47FD-8E93-EA1AB1DC4EED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29C7A5-839E-45E8-97C0-30B498C6C900}" type="sibTrans" cxnId="{69FB2807-7D8B-47FD-8E93-EA1AB1DC4EED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991E46-B8BA-4252-BC30-C83C042EB9CE}" type="asst">
      <dgm:prSet custT="1"/>
      <dgm:spPr/>
      <dgm:t>
        <a:bodyPr/>
        <a:lstStyle/>
        <a:p>
          <a:pPr algn="ctr"/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Embryonic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5861F1-8A10-429F-98FC-460B164C443F}" type="parTrans" cxnId="{7A700099-B27E-463B-89C4-D782D1B0FE25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B54765-5CA9-4187-BE88-71AA0E2CB227}" type="sibTrans" cxnId="{7A700099-B27E-463B-89C4-D782D1B0FE25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2C5CE0-D275-4F38-8977-132BB13ACD7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Hyaline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4A81BD-FCE4-497D-813E-885881364638}" type="parTrans" cxnId="{F110E650-209D-4EF6-979E-A04D61E0CD7F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19C0D2-A9C4-4963-AA43-D5C958A75CFD}" type="sibTrans" cxnId="{F110E650-209D-4EF6-979E-A04D61E0CD7F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93BF00-514A-4C05-9DB9-24DE2A1B1E42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Elastic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59A7CA-1886-415A-AA01-4A3D7DFA56EA}" type="parTrans" cxnId="{D885E23F-25C9-411B-BA61-011D53244137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797F99-AF8F-4DC5-9467-749071651C6B}" type="sibTrans" cxnId="{D885E23F-25C9-411B-BA61-011D53244137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EF6714-913C-4CB5-B430-9E805D3C7C93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Fibrocartilage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5A848-34E7-40F4-9361-37FD5C8042A5}" type="parTrans" cxnId="{A2879FAB-8107-41F2-9DA9-69296DA49118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DCB5A8-E903-4098-A6D0-A68F66CA13F4}" type="sibTrans" cxnId="{A2879FAB-8107-41F2-9DA9-69296DA49118}">
      <dgm:prSet/>
      <dgm:spPr/>
      <dgm:t>
        <a:bodyPr/>
        <a:lstStyle/>
        <a:p>
          <a:pPr algn="ctr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F0CE80-317D-4284-B691-1211A06E0A98}">
      <dgm:prSet custT="1"/>
      <dgm:spPr/>
      <dgm:t>
        <a:bodyPr/>
        <a:lstStyle/>
        <a:p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Lymph</a:t>
          </a:r>
          <a:endParaRPr lang="en-US" sz="2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C366F-19C3-4D66-84E8-24F7A14EE2B4}" type="parTrans" cxnId="{DD8E11AB-27CD-4785-A144-F17C9382E887}">
      <dgm:prSet/>
      <dgm:spPr/>
      <dgm:t>
        <a:bodyPr/>
        <a:lstStyle/>
        <a:p>
          <a:endParaRPr lang="en-US"/>
        </a:p>
      </dgm:t>
    </dgm:pt>
    <dgm:pt modelId="{EECE3AE8-84D3-47F9-BC5B-073733BA4A82}" type="sibTrans" cxnId="{DD8E11AB-27CD-4785-A144-F17C9382E887}">
      <dgm:prSet/>
      <dgm:spPr/>
      <dgm:t>
        <a:bodyPr/>
        <a:lstStyle/>
        <a:p>
          <a:endParaRPr lang="en-US"/>
        </a:p>
      </dgm:t>
    </dgm:pt>
    <dgm:pt modelId="{5BC9BF2F-B142-49BC-A9CE-B8E62AC1171B}" type="pres">
      <dgm:prSet presAssocID="{C9475DE2-22B9-4F64-B634-06582F0023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0EDF0DD-4379-46C4-8295-E11569534F56}" type="pres">
      <dgm:prSet presAssocID="{540F02A4-5AEA-49D1-BF68-6E2AE5897391}" presName="hierRoot1" presStyleCnt="0">
        <dgm:presLayoutVars>
          <dgm:hierBranch val="init"/>
        </dgm:presLayoutVars>
      </dgm:prSet>
      <dgm:spPr/>
    </dgm:pt>
    <dgm:pt modelId="{4D37DFA8-F97F-4C54-BC28-52AFA87191F1}" type="pres">
      <dgm:prSet presAssocID="{540F02A4-5AEA-49D1-BF68-6E2AE5897391}" presName="rootComposite1" presStyleCnt="0"/>
      <dgm:spPr/>
    </dgm:pt>
    <dgm:pt modelId="{154B0B6F-3449-4055-BB9E-08893F8C0297}" type="pres">
      <dgm:prSet presAssocID="{540F02A4-5AEA-49D1-BF68-6E2AE5897391}" presName="rootText1" presStyleLbl="node0" presStyleIdx="0" presStyleCnt="1" custScaleX="324170" custLinFactX="-100000" custLinFactNeighborX="-177322" custLinFactNeighborY="-612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022A2D-E83D-4CF6-BEAE-D30C363DC1D9}" type="pres">
      <dgm:prSet presAssocID="{540F02A4-5AEA-49D1-BF68-6E2AE5897391}" presName="rootConnector1" presStyleLbl="asst0" presStyleIdx="0" presStyleCnt="2"/>
      <dgm:spPr/>
      <dgm:t>
        <a:bodyPr/>
        <a:lstStyle/>
        <a:p>
          <a:endParaRPr lang="en-US"/>
        </a:p>
      </dgm:t>
    </dgm:pt>
    <dgm:pt modelId="{ECE65AA3-3B8D-4B0A-935E-7C2E73A1185B}" type="pres">
      <dgm:prSet presAssocID="{540F02A4-5AEA-49D1-BF68-6E2AE5897391}" presName="hierChild2" presStyleCnt="0"/>
      <dgm:spPr/>
    </dgm:pt>
    <dgm:pt modelId="{03C29B2E-67D6-4879-915E-A771EF6A1F3B}" type="pres">
      <dgm:prSet presAssocID="{540F02A4-5AEA-49D1-BF68-6E2AE5897391}" presName="hierChild3" presStyleCnt="0"/>
      <dgm:spPr/>
    </dgm:pt>
    <dgm:pt modelId="{EF013D3D-6E07-428C-B300-76F95F533408}" type="pres">
      <dgm:prSet presAssocID="{DB2CC615-2981-475F-BFB1-7432F5DEE410}" presName="Name111" presStyleLbl="parChTrans1D2" presStyleIdx="0" presStyleCnt="2"/>
      <dgm:spPr/>
      <dgm:t>
        <a:bodyPr/>
        <a:lstStyle/>
        <a:p>
          <a:endParaRPr lang="en-US"/>
        </a:p>
      </dgm:t>
    </dgm:pt>
    <dgm:pt modelId="{FEAFA5AF-2D32-452F-BE75-8A43F9CE5036}" type="pres">
      <dgm:prSet presAssocID="{A0A7A867-D54A-422A-B1E9-22EC39B21ABF}" presName="hierRoot3" presStyleCnt="0">
        <dgm:presLayoutVars>
          <dgm:hierBranch val="init"/>
        </dgm:presLayoutVars>
      </dgm:prSet>
      <dgm:spPr/>
    </dgm:pt>
    <dgm:pt modelId="{8DEB1036-9D05-4803-8A42-FC47E5D7E144}" type="pres">
      <dgm:prSet presAssocID="{A0A7A867-D54A-422A-B1E9-22EC39B21ABF}" presName="rootComposite3" presStyleCnt="0"/>
      <dgm:spPr/>
    </dgm:pt>
    <dgm:pt modelId="{C08C1D88-F7B7-45AB-8035-D523C7B720A3}" type="pres">
      <dgm:prSet presAssocID="{A0A7A867-D54A-422A-B1E9-22EC39B21ABF}" presName="rootText3" presStyleLbl="asst0" presStyleIdx="0" presStyleCnt="2" custLinFactX="-41325" custLinFactNeighborX="-100000" custLinFactNeighborY="-85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CBD5C5-F04E-498C-885A-BB1A3CB4F1D9}" type="pres">
      <dgm:prSet presAssocID="{A0A7A867-D54A-422A-B1E9-22EC39B21ABF}" presName="rootConnector3" presStyleLbl="asst0" presStyleIdx="0" presStyleCnt="2"/>
      <dgm:spPr/>
      <dgm:t>
        <a:bodyPr/>
        <a:lstStyle/>
        <a:p>
          <a:endParaRPr lang="en-US"/>
        </a:p>
      </dgm:t>
    </dgm:pt>
    <dgm:pt modelId="{378321B2-7E81-4FA8-BD5A-014440EA1AE9}" type="pres">
      <dgm:prSet presAssocID="{A0A7A867-D54A-422A-B1E9-22EC39B21ABF}" presName="hierChild6" presStyleCnt="0"/>
      <dgm:spPr/>
    </dgm:pt>
    <dgm:pt modelId="{58BA18D8-61BA-4D77-9994-0132EEFA6BD1}" type="pres">
      <dgm:prSet presAssocID="{50016772-2D0B-41D0-9AA2-1D665682997D}" presName="Name37" presStyleLbl="parChTrans1D3" presStyleIdx="0" presStyleCnt="3"/>
      <dgm:spPr/>
      <dgm:t>
        <a:bodyPr/>
        <a:lstStyle/>
        <a:p>
          <a:endParaRPr lang="en-US"/>
        </a:p>
      </dgm:t>
    </dgm:pt>
    <dgm:pt modelId="{AABC0141-CB32-458D-9AE8-4E5B913777DB}" type="pres">
      <dgm:prSet presAssocID="{60F5D755-0AC5-4794-8B97-54FFFF3E63CE}" presName="hierRoot2" presStyleCnt="0">
        <dgm:presLayoutVars>
          <dgm:hierBranch val="init"/>
        </dgm:presLayoutVars>
      </dgm:prSet>
      <dgm:spPr/>
    </dgm:pt>
    <dgm:pt modelId="{7A7B86E1-EDC4-4F5F-85AF-D4DE8BE09546}" type="pres">
      <dgm:prSet presAssocID="{60F5D755-0AC5-4794-8B97-54FFFF3E63CE}" presName="rootComposite" presStyleCnt="0"/>
      <dgm:spPr/>
    </dgm:pt>
    <dgm:pt modelId="{915E5F00-6AA3-457D-8281-08096875B800}" type="pres">
      <dgm:prSet presAssocID="{60F5D755-0AC5-4794-8B97-54FFFF3E63CE}" presName="rootText" presStyleLbl="node3" presStyleIdx="0" presStyleCnt="3" custLinFactNeighborX="216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D69556-B99E-4756-AA3C-D622D954339E}" type="pres">
      <dgm:prSet presAssocID="{60F5D755-0AC5-4794-8B97-54FFFF3E63CE}" presName="rootConnector" presStyleLbl="node3" presStyleIdx="0" presStyleCnt="3"/>
      <dgm:spPr/>
      <dgm:t>
        <a:bodyPr/>
        <a:lstStyle/>
        <a:p>
          <a:endParaRPr lang="en-US"/>
        </a:p>
      </dgm:t>
    </dgm:pt>
    <dgm:pt modelId="{9D67FB9C-B40D-43BB-9F0D-04872E81D5AA}" type="pres">
      <dgm:prSet presAssocID="{60F5D755-0AC5-4794-8B97-54FFFF3E63CE}" presName="hierChild4" presStyleCnt="0"/>
      <dgm:spPr/>
    </dgm:pt>
    <dgm:pt modelId="{3E29B665-0377-4258-8A49-80DAB9018D71}" type="pres">
      <dgm:prSet presAssocID="{C7E285B3-22C6-4102-AE9D-56E4C2FEFAE2}" presName="Name37" presStyleLbl="parChTrans1D4" presStyleIdx="0" presStyleCnt="16"/>
      <dgm:spPr/>
      <dgm:t>
        <a:bodyPr/>
        <a:lstStyle/>
        <a:p>
          <a:endParaRPr lang="en-US"/>
        </a:p>
      </dgm:t>
    </dgm:pt>
    <dgm:pt modelId="{669EAD58-8B85-47B9-A5F1-E22843A6D558}" type="pres">
      <dgm:prSet presAssocID="{3F266930-D646-4F2F-AC9A-E71E631808DD}" presName="hierRoot2" presStyleCnt="0">
        <dgm:presLayoutVars>
          <dgm:hierBranch val="init"/>
        </dgm:presLayoutVars>
      </dgm:prSet>
      <dgm:spPr/>
    </dgm:pt>
    <dgm:pt modelId="{7F6734C7-F251-4D8B-8D1C-9C9918FE0B11}" type="pres">
      <dgm:prSet presAssocID="{3F266930-D646-4F2F-AC9A-E71E631808DD}" presName="rootComposite" presStyleCnt="0"/>
      <dgm:spPr/>
    </dgm:pt>
    <dgm:pt modelId="{E1909ED6-7382-43D7-843C-7B6BE4F3A1A8}" type="pres">
      <dgm:prSet presAssocID="{3F266930-D646-4F2F-AC9A-E71E631808DD}" presName="rootText" presStyleLbl="node4" presStyleIdx="0" presStyleCnt="16" custLinFactNeighborX="216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B42F49-E56D-43FD-9B57-BFCABE3C16CE}" type="pres">
      <dgm:prSet presAssocID="{3F266930-D646-4F2F-AC9A-E71E631808DD}" presName="rootConnector" presStyleLbl="node4" presStyleIdx="0" presStyleCnt="16"/>
      <dgm:spPr/>
      <dgm:t>
        <a:bodyPr/>
        <a:lstStyle/>
        <a:p>
          <a:endParaRPr lang="en-US"/>
        </a:p>
      </dgm:t>
    </dgm:pt>
    <dgm:pt modelId="{3CF2F7CC-A8BB-4734-BA3F-3B118BE7F364}" type="pres">
      <dgm:prSet presAssocID="{3F266930-D646-4F2F-AC9A-E71E631808DD}" presName="hierChild4" presStyleCnt="0"/>
      <dgm:spPr/>
    </dgm:pt>
    <dgm:pt modelId="{5CC1CA67-9CBC-4C1D-A8D8-3EAEA5B4A2C2}" type="pres">
      <dgm:prSet presAssocID="{EAD4F051-A08B-4BAF-AEE5-4FB262F97F67}" presName="Name37" presStyleLbl="parChTrans1D4" presStyleIdx="1" presStyleCnt="16"/>
      <dgm:spPr/>
      <dgm:t>
        <a:bodyPr/>
        <a:lstStyle/>
        <a:p>
          <a:endParaRPr lang="en-US"/>
        </a:p>
      </dgm:t>
    </dgm:pt>
    <dgm:pt modelId="{E33C686A-8963-4BA9-9673-5237CD5B90E7}" type="pres">
      <dgm:prSet presAssocID="{17384864-6E4F-45AD-8E34-7696D3E30956}" presName="hierRoot2" presStyleCnt="0">
        <dgm:presLayoutVars>
          <dgm:hierBranch val="init"/>
        </dgm:presLayoutVars>
      </dgm:prSet>
      <dgm:spPr/>
    </dgm:pt>
    <dgm:pt modelId="{0E48A758-57B3-48A8-ADBC-4B52787E2305}" type="pres">
      <dgm:prSet presAssocID="{17384864-6E4F-45AD-8E34-7696D3E30956}" presName="rootComposite" presStyleCnt="0"/>
      <dgm:spPr/>
    </dgm:pt>
    <dgm:pt modelId="{4E2B330D-1E1A-473F-972C-2B6B07B9A6E6}" type="pres">
      <dgm:prSet presAssocID="{17384864-6E4F-45AD-8E34-7696D3E30956}" presName="rootText" presStyleLbl="node4" presStyleIdx="1" presStyleCnt="16" custLinFactNeighborX="216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6F5797-0250-41CF-AFFB-C6C610045EC0}" type="pres">
      <dgm:prSet presAssocID="{17384864-6E4F-45AD-8E34-7696D3E30956}" presName="rootConnector" presStyleLbl="node4" presStyleIdx="1" presStyleCnt="16"/>
      <dgm:spPr/>
      <dgm:t>
        <a:bodyPr/>
        <a:lstStyle/>
        <a:p>
          <a:endParaRPr lang="en-US"/>
        </a:p>
      </dgm:t>
    </dgm:pt>
    <dgm:pt modelId="{607C69CA-C4C9-4CFC-B9E7-182B40462174}" type="pres">
      <dgm:prSet presAssocID="{17384864-6E4F-45AD-8E34-7696D3E30956}" presName="hierChild4" presStyleCnt="0"/>
      <dgm:spPr/>
    </dgm:pt>
    <dgm:pt modelId="{1E1F8EFD-E2AC-43EF-B6CD-EC63D5734ADF}" type="pres">
      <dgm:prSet presAssocID="{17384864-6E4F-45AD-8E34-7696D3E30956}" presName="hierChild5" presStyleCnt="0"/>
      <dgm:spPr/>
    </dgm:pt>
    <dgm:pt modelId="{FF4A98B1-FC04-40F1-867B-1433E8FF464A}" type="pres">
      <dgm:prSet presAssocID="{0B274BFE-29FA-4E25-B0B9-FA4B95046A52}" presName="Name37" presStyleLbl="parChTrans1D4" presStyleIdx="2" presStyleCnt="16"/>
      <dgm:spPr/>
      <dgm:t>
        <a:bodyPr/>
        <a:lstStyle/>
        <a:p>
          <a:endParaRPr lang="en-US"/>
        </a:p>
      </dgm:t>
    </dgm:pt>
    <dgm:pt modelId="{4F5CBD4F-575B-4F33-8290-494DF8DD9B10}" type="pres">
      <dgm:prSet presAssocID="{8492E1DF-3419-47B0-8142-95F69500EA7E}" presName="hierRoot2" presStyleCnt="0">
        <dgm:presLayoutVars>
          <dgm:hierBranch val="init"/>
        </dgm:presLayoutVars>
      </dgm:prSet>
      <dgm:spPr/>
    </dgm:pt>
    <dgm:pt modelId="{538AEB52-F01D-4003-A3D7-DCF1B2172105}" type="pres">
      <dgm:prSet presAssocID="{8492E1DF-3419-47B0-8142-95F69500EA7E}" presName="rootComposite" presStyleCnt="0"/>
      <dgm:spPr/>
    </dgm:pt>
    <dgm:pt modelId="{8BD745BF-0F18-47D6-8B9F-8D0B3B235FA8}" type="pres">
      <dgm:prSet presAssocID="{8492E1DF-3419-47B0-8142-95F69500EA7E}" presName="rootText" presStyleLbl="node4" presStyleIdx="2" presStyleCnt="16" custLinFactNeighborX="216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B07091-E0A4-4B9D-821A-4D3602CF3580}" type="pres">
      <dgm:prSet presAssocID="{8492E1DF-3419-47B0-8142-95F69500EA7E}" presName="rootConnector" presStyleLbl="node4" presStyleIdx="2" presStyleCnt="16"/>
      <dgm:spPr/>
      <dgm:t>
        <a:bodyPr/>
        <a:lstStyle/>
        <a:p>
          <a:endParaRPr lang="en-US"/>
        </a:p>
      </dgm:t>
    </dgm:pt>
    <dgm:pt modelId="{1518C7CE-804E-465C-82B5-42C90B9B6897}" type="pres">
      <dgm:prSet presAssocID="{8492E1DF-3419-47B0-8142-95F69500EA7E}" presName="hierChild4" presStyleCnt="0"/>
      <dgm:spPr/>
    </dgm:pt>
    <dgm:pt modelId="{887F3D25-32A5-41B6-A3AD-F82A2F3BB5CE}" type="pres">
      <dgm:prSet presAssocID="{8492E1DF-3419-47B0-8142-95F69500EA7E}" presName="hierChild5" presStyleCnt="0"/>
      <dgm:spPr/>
    </dgm:pt>
    <dgm:pt modelId="{4B07C2A2-98D7-44F5-878F-3194B7B560CF}" type="pres">
      <dgm:prSet presAssocID="{ECDBED39-462F-4400-9318-BBE3516CB7EF}" presName="Name37" presStyleLbl="parChTrans1D4" presStyleIdx="3" presStyleCnt="16"/>
      <dgm:spPr/>
      <dgm:t>
        <a:bodyPr/>
        <a:lstStyle/>
        <a:p>
          <a:endParaRPr lang="en-US"/>
        </a:p>
      </dgm:t>
    </dgm:pt>
    <dgm:pt modelId="{9956BAC1-14DD-4261-81D9-162B147BE698}" type="pres">
      <dgm:prSet presAssocID="{1CFF4C7D-6183-4AE8-9A99-34E2C6BC8022}" presName="hierRoot2" presStyleCnt="0">
        <dgm:presLayoutVars>
          <dgm:hierBranch val="init"/>
        </dgm:presLayoutVars>
      </dgm:prSet>
      <dgm:spPr/>
    </dgm:pt>
    <dgm:pt modelId="{D22E71C8-F8AD-45DA-AFC4-F8310779CA06}" type="pres">
      <dgm:prSet presAssocID="{1CFF4C7D-6183-4AE8-9A99-34E2C6BC8022}" presName="rootComposite" presStyleCnt="0"/>
      <dgm:spPr/>
    </dgm:pt>
    <dgm:pt modelId="{DB40821A-6F61-4F78-92BE-5176DDC0FEE8}" type="pres">
      <dgm:prSet presAssocID="{1CFF4C7D-6183-4AE8-9A99-34E2C6BC8022}" presName="rootText" presStyleLbl="node4" presStyleIdx="3" presStyleCnt="16" custLinFactNeighborX="216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B973BF-F754-47E4-8238-E81D0F464DDC}" type="pres">
      <dgm:prSet presAssocID="{1CFF4C7D-6183-4AE8-9A99-34E2C6BC8022}" presName="rootConnector" presStyleLbl="node4" presStyleIdx="3" presStyleCnt="16"/>
      <dgm:spPr/>
      <dgm:t>
        <a:bodyPr/>
        <a:lstStyle/>
        <a:p>
          <a:endParaRPr lang="en-US"/>
        </a:p>
      </dgm:t>
    </dgm:pt>
    <dgm:pt modelId="{8ECC98D4-C001-438F-8660-6FDD85516D9A}" type="pres">
      <dgm:prSet presAssocID="{1CFF4C7D-6183-4AE8-9A99-34E2C6BC8022}" presName="hierChild4" presStyleCnt="0"/>
      <dgm:spPr/>
    </dgm:pt>
    <dgm:pt modelId="{D55955C4-8356-40B5-91A7-FC8AE83824B6}" type="pres">
      <dgm:prSet presAssocID="{1CFF4C7D-6183-4AE8-9A99-34E2C6BC8022}" presName="hierChild5" presStyleCnt="0"/>
      <dgm:spPr/>
    </dgm:pt>
    <dgm:pt modelId="{4808843A-60BC-450D-8BFE-58F2FC6297EB}" type="pres">
      <dgm:prSet presAssocID="{3F266930-D646-4F2F-AC9A-E71E631808DD}" presName="hierChild5" presStyleCnt="0"/>
      <dgm:spPr/>
    </dgm:pt>
    <dgm:pt modelId="{BD426A05-AC8F-4AA0-BD70-F10CD74D0146}" type="pres">
      <dgm:prSet presAssocID="{D8B6644B-5856-4E94-8A45-F204E2C17575}" presName="Name37" presStyleLbl="parChTrans1D4" presStyleIdx="4" presStyleCnt="16"/>
      <dgm:spPr/>
      <dgm:t>
        <a:bodyPr/>
        <a:lstStyle/>
        <a:p>
          <a:endParaRPr lang="en-US"/>
        </a:p>
      </dgm:t>
    </dgm:pt>
    <dgm:pt modelId="{A40E29BB-C105-4214-864E-39157BC8752B}" type="pres">
      <dgm:prSet presAssocID="{E918B144-4E9A-4666-9AD6-B894E2322EBB}" presName="hierRoot2" presStyleCnt="0">
        <dgm:presLayoutVars>
          <dgm:hierBranch val="init"/>
        </dgm:presLayoutVars>
      </dgm:prSet>
      <dgm:spPr/>
    </dgm:pt>
    <dgm:pt modelId="{49B0C04C-B287-4D1D-BE30-42FF4F5597D0}" type="pres">
      <dgm:prSet presAssocID="{E918B144-4E9A-4666-9AD6-B894E2322EBB}" presName="rootComposite" presStyleCnt="0"/>
      <dgm:spPr/>
    </dgm:pt>
    <dgm:pt modelId="{84318836-9C39-4F44-B83D-3370371501D8}" type="pres">
      <dgm:prSet presAssocID="{E918B144-4E9A-4666-9AD6-B894E2322EBB}" presName="rootText" presStyleLbl="node4" presStyleIdx="4" presStyleCnt="16" custLinFactNeighborX="216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E47D33-5CCD-46A7-8046-BC1A2DD77559}" type="pres">
      <dgm:prSet presAssocID="{E918B144-4E9A-4666-9AD6-B894E2322EBB}" presName="rootConnector" presStyleLbl="node4" presStyleIdx="4" presStyleCnt="16"/>
      <dgm:spPr/>
      <dgm:t>
        <a:bodyPr/>
        <a:lstStyle/>
        <a:p>
          <a:endParaRPr lang="en-US"/>
        </a:p>
      </dgm:t>
    </dgm:pt>
    <dgm:pt modelId="{C33F1AF8-DAC9-4086-B749-6F9935A1B930}" type="pres">
      <dgm:prSet presAssocID="{E918B144-4E9A-4666-9AD6-B894E2322EBB}" presName="hierChild4" presStyleCnt="0"/>
      <dgm:spPr/>
    </dgm:pt>
    <dgm:pt modelId="{4AE11959-7DA7-4A49-8E5A-6D6214E704F4}" type="pres">
      <dgm:prSet presAssocID="{1E9842EE-A015-4876-B51C-7E7D81429DE9}" presName="Name37" presStyleLbl="parChTrans1D4" presStyleIdx="5" presStyleCnt="16"/>
      <dgm:spPr/>
      <dgm:t>
        <a:bodyPr/>
        <a:lstStyle/>
        <a:p>
          <a:endParaRPr lang="en-US"/>
        </a:p>
      </dgm:t>
    </dgm:pt>
    <dgm:pt modelId="{0892B9DC-B319-441C-88A0-FCCDF93043FB}" type="pres">
      <dgm:prSet presAssocID="{154E7F6D-6BA9-4B31-9F5F-0AD9CDAE6106}" presName="hierRoot2" presStyleCnt="0">
        <dgm:presLayoutVars>
          <dgm:hierBranch val="init"/>
        </dgm:presLayoutVars>
      </dgm:prSet>
      <dgm:spPr/>
    </dgm:pt>
    <dgm:pt modelId="{FCE5FA32-7726-4A03-8137-7225A64A3034}" type="pres">
      <dgm:prSet presAssocID="{154E7F6D-6BA9-4B31-9F5F-0AD9CDAE6106}" presName="rootComposite" presStyleCnt="0"/>
      <dgm:spPr/>
    </dgm:pt>
    <dgm:pt modelId="{26D54479-ED93-4444-85FF-21E854874011}" type="pres">
      <dgm:prSet presAssocID="{154E7F6D-6BA9-4B31-9F5F-0AD9CDAE6106}" presName="rootText" presStyleLbl="node4" presStyleIdx="5" presStyleCnt="16" custScaleX="131638" custLinFactNeighborX="216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E6869B-932E-4290-AF26-5F26F05A35A4}" type="pres">
      <dgm:prSet presAssocID="{154E7F6D-6BA9-4B31-9F5F-0AD9CDAE6106}" presName="rootConnector" presStyleLbl="node4" presStyleIdx="5" presStyleCnt="16"/>
      <dgm:spPr/>
      <dgm:t>
        <a:bodyPr/>
        <a:lstStyle/>
        <a:p>
          <a:endParaRPr lang="en-US"/>
        </a:p>
      </dgm:t>
    </dgm:pt>
    <dgm:pt modelId="{9DE6D9BD-9498-4541-B25C-4B1E74A4B6F1}" type="pres">
      <dgm:prSet presAssocID="{154E7F6D-6BA9-4B31-9F5F-0AD9CDAE6106}" presName="hierChild4" presStyleCnt="0"/>
      <dgm:spPr/>
    </dgm:pt>
    <dgm:pt modelId="{160A1737-1B8F-43A2-83AE-E9B3426DC653}" type="pres">
      <dgm:prSet presAssocID="{1F15692C-AC85-490E-B707-4175B60018B7}" presName="Name37" presStyleLbl="parChTrans1D4" presStyleIdx="6" presStyleCnt="16"/>
      <dgm:spPr/>
      <dgm:t>
        <a:bodyPr/>
        <a:lstStyle/>
        <a:p>
          <a:endParaRPr lang="en-US"/>
        </a:p>
      </dgm:t>
    </dgm:pt>
    <dgm:pt modelId="{7CC5DA39-20A9-4404-AEBB-0F200A6BCA53}" type="pres">
      <dgm:prSet presAssocID="{DCEC43D1-3F19-4635-BCFE-57BA3B5FACA2}" presName="hierRoot2" presStyleCnt="0">
        <dgm:presLayoutVars>
          <dgm:hierBranch val="init"/>
        </dgm:presLayoutVars>
      </dgm:prSet>
      <dgm:spPr/>
    </dgm:pt>
    <dgm:pt modelId="{39BC0CF1-B52F-420F-BAF0-92AF0C278C18}" type="pres">
      <dgm:prSet presAssocID="{DCEC43D1-3F19-4635-BCFE-57BA3B5FACA2}" presName="rootComposite" presStyleCnt="0"/>
      <dgm:spPr/>
    </dgm:pt>
    <dgm:pt modelId="{6C454E81-8890-4AAE-BA76-D20A733B2E86}" type="pres">
      <dgm:prSet presAssocID="{DCEC43D1-3F19-4635-BCFE-57BA3B5FACA2}" presName="rootText" presStyleLbl="node4" presStyleIdx="6" presStyleCnt="16" custLinFactNeighborX="216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E6A724-F6E6-409E-A16C-9FECBFFFA96A}" type="pres">
      <dgm:prSet presAssocID="{DCEC43D1-3F19-4635-BCFE-57BA3B5FACA2}" presName="rootConnector" presStyleLbl="node4" presStyleIdx="6" presStyleCnt="16"/>
      <dgm:spPr/>
      <dgm:t>
        <a:bodyPr/>
        <a:lstStyle/>
        <a:p>
          <a:endParaRPr lang="en-US"/>
        </a:p>
      </dgm:t>
    </dgm:pt>
    <dgm:pt modelId="{B8B32227-2F92-4D40-A440-C7C9FAA9FF91}" type="pres">
      <dgm:prSet presAssocID="{DCEC43D1-3F19-4635-BCFE-57BA3B5FACA2}" presName="hierChild4" presStyleCnt="0"/>
      <dgm:spPr/>
    </dgm:pt>
    <dgm:pt modelId="{DD62BD6E-830D-4895-8D3C-4F1F770241B3}" type="pres">
      <dgm:prSet presAssocID="{DCEC43D1-3F19-4635-BCFE-57BA3B5FACA2}" presName="hierChild5" presStyleCnt="0"/>
      <dgm:spPr/>
    </dgm:pt>
    <dgm:pt modelId="{7D7FA89E-EF24-4233-A151-B7770E196A33}" type="pres">
      <dgm:prSet presAssocID="{D797123E-B878-4521-B3AF-455F69BED2CC}" presName="Name37" presStyleLbl="parChTrans1D4" presStyleIdx="7" presStyleCnt="16"/>
      <dgm:spPr/>
      <dgm:t>
        <a:bodyPr/>
        <a:lstStyle/>
        <a:p>
          <a:endParaRPr lang="en-US"/>
        </a:p>
      </dgm:t>
    </dgm:pt>
    <dgm:pt modelId="{2C9FB5EC-7593-481D-B719-B11F4BC61A0C}" type="pres">
      <dgm:prSet presAssocID="{6B939C63-6C54-44DF-BEC3-20ECADF83029}" presName="hierRoot2" presStyleCnt="0">
        <dgm:presLayoutVars>
          <dgm:hierBranch val="init"/>
        </dgm:presLayoutVars>
      </dgm:prSet>
      <dgm:spPr/>
    </dgm:pt>
    <dgm:pt modelId="{0804B51D-77B6-4AE7-B1B3-8E45046A13E3}" type="pres">
      <dgm:prSet presAssocID="{6B939C63-6C54-44DF-BEC3-20ECADF83029}" presName="rootComposite" presStyleCnt="0"/>
      <dgm:spPr/>
    </dgm:pt>
    <dgm:pt modelId="{9E4AD5CA-992E-43AB-9593-BA11CD16C9DD}" type="pres">
      <dgm:prSet presAssocID="{6B939C63-6C54-44DF-BEC3-20ECADF83029}" presName="rootText" presStyleLbl="node4" presStyleIdx="7" presStyleCnt="16" custLinFactNeighborX="216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5E5673-B214-437C-84AE-54DCBA20B978}" type="pres">
      <dgm:prSet presAssocID="{6B939C63-6C54-44DF-BEC3-20ECADF83029}" presName="rootConnector" presStyleLbl="node4" presStyleIdx="7" presStyleCnt="16"/>
      <dgm:spPr/>
      <dgm:t>
        <a:bodyPr/>
        <a:lstStyle/>
        <a:p>
          <a:endParaRPr lang="en-US"/>
        </a:p>
      </dgm:t>
    </dgm:pt>
    <dgm:pt modelId="{AD203B4B-D12B-4C92-9670-034FFC3623B7}" type="pres">
      <dgm:prSet presAssocID="{6B939C63-6C54-44DF-BEC3-20ECADF83029}" presName="hierChild4" presStyleCnt="0"/>
      <dgm:spPr/>
    </dgm:pt>
    <dgm:pt modelId="{1DDE1B72-AE4E-47B5-8E71-E95BE6A3F965}" type="pres">
      <dgm:prSet presAssocID="{6B939C63-6C54-44DF-BEC3-20ECADF83029}" presName="hierChild5" presStyleCnt="0"/>
      <dgm:spPr/>
    </dgm:pt>
    <dgm:pt modelId="{406D5239-2039-46DA-87CC-0BA8C1B971DA}" type="pres">
      <dgm:prSet presAssocID="{154E7F6D-6BA9-4B31-9F5F-0AD9CDAE6106}" presName="hierChild5" presStyleCnt="0"/>
      <dgm:spPr/>
    </dgm:pt>
    <dgm:pt modelId="{CDA7A8DC-168B-48E4-9388-F61BB1FEBC0E}" type="pres">
      <dgm:prSet presAssocID="{AF3DC522-85AD-425A-BEE9-B55344D305AC}" presName="Name37" presStyleLbl="parChTrans1D4" presStyleIdx="8" presStyleCnt="16"/>
      <dgm:spPr/>
      <dgm:t>
        <a:bodyPr/>
        <a:lstStyle/>
        <a:p>
          <a:endParaRPr lang="en-US"/>
        </a:p>
      </dgm:t>
    </dgm:pt>
    <dgm:pt modelId="{57855512-8E4D-4B63-96CC-324A5178CF79}" type="pres">
      <dgm:prSet presAssocID="{1D47E1E9-18BC-42A9-8857-41EF77C003B2}" presName="hierRoot2" presStyleCnt="0">
        <dgm:presLayoutVars>
          <dgm:hierBranch val="init"/>
        </dgm:presLayoutVars>
      </dgm:prSet>
      <dgm:spPr/>
    </dgm:pt>
    <dgm:pt modelId="{A2457C08-510B-43A3-ABAB-1ED296F297B2}" type="pres">
      <dgm:prSet presAssocID="{1D47E1E9-18BC-42A9-8857-41EF77C003B2}" presName="rootComposite" presStyleCnt="0"/>
      <dgm:spPr/>
    </dgm:pt>
    <dgm:pt modelId="{D1527A1E-A324-450C-BD26-8FAA0267D465}" type="pres">
      <dgm:prSet presAssocID="{1D47E1E9-18BC-42A9-8857-41EF77C003B2}" presName="rootText" presStyleLbl="node4" presStyleIdx="8" presStyleCnt="16" custLinFactNeighborX="216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27962F-DD5B-4019-AE25-06D611A2F711}" type="pres">
      <dgm:prSet presAssocID="{1D47E1E9-18BC-42A9-8857-41EF77C003B2}" presName="rootConnector" presStyleLbl="node4" presStyleIdx="8" presStyleCnt="16"/>
      <dgm:spPr/>
      <dgm:t>
        <a:bodyPr/>
        <a:lstStyle/>
        <a:p>
          <a:endParaRPr lang="en-US"/>
        </a:p>
      </dgm:t>
    </dgm:pt>
    <dgm:pt modelId="{3977F2AC-5780-4640-AF7A-BFC4760670B4}" type="pres">
      <dgm:prSet presAssocID="{1D47E1E9-18BC-42A9-8857-41EF77C003B2}" presName="hierChild4" presStyleCnt="0"/>
      <dgm:spPr/>
    </dgm:pt>
    <dgm:pt modelId="{D0603171-1B07-4C49-B1AB-FB383DC4986F}" type="pres">
      <dgm:prSet presAssocID="{1D47E1E9-18BC-42A9-8857-41EF77C003B2}" presName="hierChild5" presStyleCnt="0"/>
      <dgm:spPr/>
    </dgm:pt>
    <dgm:pt modelId="{DFE63981-F9AD-4DA0-9B1E-13EDAF83FD73}" type="pres">
      <dgm:prSet presAssocID="{E918B144-4E9A-4666-9AD6-B894E2322EBB}" presName="hierChild5" presStyleCnt="0"/>
      <dgm:spPr/>
    </dgm:pt>
    <dgm:pt modelId="{6E43956A-CB7A-4BFD-876E-7EAA786B4252}" type="pres">
      <dgm:prSet presAssocID="{60F5D755-0AC5-4794-8B97-54FFFF3E63CE}" presName="hierChild5" presStyleCnt="0"/>
      <dgm:spPr/>
    </dgm:pt>
    <dgm:pt modelId="{131E20C4-6008-4707-B1CA-8CB2E5B2CD50}" type="pres">
      <dgm:prSet presAssocID="{C8AE5D57-1D53-4B1E-B04D-4FE01F8E8C4D}" presName="Name37" presStyleLbl="parChTrans1D3" presStyleIdx="1" presStyleCnt="3"/>
      <dgm:spPr/>
      <dgm:t>
        <a:bodyPr/>
        <a:lstStyle/>
        <a:p>
          <a:endParaRPr lang="en-US"/>
        </a:p>
      </dgm:t>
    </dgm:pt>
    <dgm:pt modelId="{96D83A50-ABE6-40B2-996E-09C944E0DF40}" type="pres">
      <dgm:prSet presAssocID="{A18C7D68-FB92-4B92-9D4D-041E5EB0B6DD}" presName="hierRoot2" presStyleCnt="0">
        <dgm:presLayoutVars>
          <dgm:hierBranch val="init"/>
        </dgm:presLayoutVars>
      </dgm:prSet>
      <dgm:spPr/>
    </dgm:pt>
    <dgm:pt modelId="{D3F4D69D-C604-4260-AE5C-B0CDF836DC8D}" type="pres">
      <dgm:prSet presAssocID="{A18C7D68-FB92-4B92-9D4D-041E5EB0B6DD}" presName="rootComposite" presStyleCnt="0"/>
      <dgm:spPr/>
    </dgm:pt>
    <dgm:pt modelId="{62D80B10-218A-4189-892C-E151296EC243}" type="pres">
      <dgm:prSet presAssocID="{A18C7D68-FB92-4B92-9D4D-041E5EB0B6DD}" presName="rootText" presStyleLbl="node3" presStyleIdx="1" presStyleCnt="3" custScaleX="142779" custLinFactNeighborX="794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D9E393-8E61-44BE-B947-E58EC2269C65}" type="pres">
      <dgm:prSet presAssocID="{A18C7D68-FB92-4B92-9D4D-041E5EB0B6DD}" presName="rootConnector" presStyleLbl="node3" presStyleIdx="1" presStyleCnt="3"/>
      <dgm:spPr/>
      <dgm:t>
        <a:bodyPr/>
        <a:lstStyle/>
        <a:p>
          <a:endParaRPr lang="en-US"/>
        </a:p>
      </dgm:t>
    </dgm:pt>
    <dgm:pt modelId="{AB63AA58-7BAA-48BC-8A41-77AACD8462C0}" type="pres">
      <dgm:prSet presAssocID="{A18C7D68-FB92-4B92-9D4D-041E5EB0B6DD}" presName="hierChild4" presStyleCnt="0"/>
      <dgm:spPr/>
    </dgm:pt>
    <dgm:pt modelId="{C1A64094-4B46-4992-A95C-C38BBDEE0B39}" type="pres">
      <dgm:prSet presAssocID="{FC7BAEDB-66E6-40D1-ABF6-695B3E54A293}" presName="Name37" presStyleLbl="parChTrans1D4" presStyleIdx="9" presStyleCnt="16"/>
      <dgm:spPr/>
      <dgm:t>
        <a:bodyPr/>
        <a:lstStyle/>
        <a:p>
          <a:endParaRPr lang="en-US"/>
        </a:p>
      </dgm:t>
    </dgm:pt>
    <dgm:pt modelId="{7239AB73-5146-4238-8559-B8661FC920D8}" type="pres">
      <dgm:prSet presAssocID="{0A971C15-C657-4F0E-9C1F-7004AFFB8F65}" presName="hierRoot2" presStyleCnt="0">
        <dgm:presLayoutVars>
          <dgm:hierBranch val="init"/>
        </dgm:presLayoutVars>
      </dgm:prSet>
      <dgm:spPr/>
    </dgm:pt>
    <dgm:pt modelId="{4BC73DF1-38F8-4C44-BCB0-CE9E3EF21D7F}" type="pres">
      <dgm:prSet presAssocID="{0A971C15-C657-4F0E-9C1F-7004AFFB8F65}" presName="rootComposite" presStyleCnt="0"/>
      <dgm:spPr/>
    </dgm:pt>
    <dgm:pt modelId="{2F1F0715-D6EE-47AE-956C-9BB9BC7DE18F}" type="pres">
      <dgm:prSet presAssocID="{0A971C15-C657-4F0E-9C1F-7004AFFB8F65}" presName="rootText" presStyleLbl="node4" presStyleIdx="9" presStyleCnt="16" custLinFactNeighborX="794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106014-8C24-4AE0-81B5-81BBBCB1F7AB}" type="pres">
      <dgm:prSet presAssocID="{0A971C15-C657-4F0E-9C1F-7004AFFB8F65}" presName="rootConnector" presStyleLbl="node4" presStyleIdx="9" presStyleCnt="16"/>
      <dgm:spPr/>
      <dgm:t>
        <a:bodyPr/>
        <a:lstStyle/>
        <a:p>
          <a:endParaRPr lang="en-US"/>
        </a:p>
      </dgm:t>
    </dgm:pt>
    <dgm:pt modelId="{201CFB02-A705-4185-A652-DC20D0BF8680}" type="pres">
      <dgm:prSet presAssocID="{0A971C15-C657-4F0E-9C1F-7004AFFB8F65}" presName="hierChild4" presStyleCnt="0"/>
      <dgm:spPr/>
    </dgm:pt>
    <dgm:pt modelId="{AB30EDA3-4F29-41C1-A636-5B9DB852F1A0}" type="pres">
      <dgm:prSet presAssocID="{0A971C15-C657-4F0E-9C1F-7004AFFB8F65}" presName="hierChild5" presStyleCnt="0"/>
      <dgm:spPr/>
    </dgm:pt>
    <dgm:pt modelId="{C1529CEB-2FC3-4EC7-AE7B-7DF43E635ECC}" type="pres">
      <dgm:prSet presAssocID="{CBC9B3DD-E5EB-4533-A6D5-52087273DC60}" presName="Name37" presStyleLbl="parChTrans1D4" presStyleIdx="10" presStyleCnt="16"/>
      <dgm:spPr/>
      <dgm:t>
        <a:bodyPr/>
        <a:lstStyle/>
        <a:p>
          <a:endParaRPr lang="en-US"/>
        </a:p>
      </dgm:t>
    </dgm:pt>
    <dgm:pt modelId="{221B1417-D4E4-43FF-ADC4-AB188EEEAAB5}" type="pres">
      <dgm:prSet presAssocID="{91A17907-F98D-4964-9555-140C5BE9835E}" presName="hierRoot2" presStyleCnt="0">
        <dgm:presLayoutVars>
          <dgm:hierBranch val="init"/>
        </dgm:presLayoutVars>
      </dgm:prSet>
      <dgm:spPr/>
    </dgm:pt>
    <dgm:pt modelId="{CB194948-76F1-4C6D-80CF-704A9923F10E}" type="pres">
      <dgm:prSet presAssocID="{91A17907-F98D-4964-9555-140C5BE9835E}" presName="rootComposite" presStyleCnt="0"/>
      <dgm:spPr/>
    </dgm:pt>
    <dgm:pt modelId="{56FE662B-804B-4576-82FF-78F5680094AD}" type="pres">
      <dgm:prSet presAssocID="{91A17907-F98D-4964-9555-140C5BE9835E}" presName="rootText" presStyleLbl="node4" presStyleIdx="10" presStyleCnt="16" custScaleX="117156" custLinFactNeighborX="794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936708-B006-457F-84F6-3F7DEA282B72}" type="pres">
      <dgm:prSet presAssocID="{91A17907-F98D-4964-9555-140C5BE9835E}" presName="rootConnector" presStyleLbl="node4" presStyleIdx="10" presStyleCnt="16"/>
      <dgm:spPr/>
      <dgm:t>
        <a:bodyPr/>
        <a:lstStyle/>
        <a:p>
          <a:endParaRPr lang="en-US"/>
        </a:p>
      </dgm:t>
    </dgm:pt>
    <dgm:pt modelId="{5336B2EE-BE7B-48FB-BF3D-1401AD3FC2E9}" type="pres">
      <dgm:prSet presAssocID="{91A17907-F98D-4964-9555-140C5BE9835E}" presName="hierChild4" presStyleCnt="0"/>
      <dgm:spPr/>
    </dgm:pt>
    <dgm:pt modelId="{BAE920A9-1BBD-484B-BD77-FAFC5E9B4F06}" type="pres">
      <dgm:prSet presAssocID="{504A81BD-FCE4-497D-813E-885881364638}" presName="Name37" presStyleLbl="parChTrans1D4" presStyleIdx="11" presStyleCnt="16"/>
      <dgm:spPr/>
      <dgm:t>
        <a:bodyPr/>
        <a:lstStyle/>
        <a:p>
          <a:endParaRPr lang="en-US"/>
        </a:p>
      </dgm:t>
    </dgm:pt>
    <dgm:pt modelId="{8EAE1899-1A0E-47AD-8112-1998AFD73654}" type="pres">
      <dgm:prSet presAssocID="{812C5CE0-D275-4F38-8977-132BB13ACD71}" presName="hierRoot2" presStyleCnt="0">
        <dgm:presLayoutVars>
          <dgm:hierBranch val="init"/>
        </dgm:presLayoutVars>
      </dgm:prSet>
      <dgm:spPr/>
    </dgm:pt>
    <dgm:pt modelId="{BC21FE04-1CEB-424A-A64D-5C1F867413BF}" type="pres">
      <dgm:prSet presAssocID="{812C5CE0-D275-4F38-8977-132BB13ACD71}" presName="rootComposite" presStyleCnt="0"/>
      <dgm:spPr/>
    </dgm:pt>
    <dgm:pt modelId="{ED80A746-63E3-4689-A046-F7657EEE2723}" type="pres">
      <dgm:prSet presAssocID="{812C5CE0-D275-4F38-8977-132BB13ACD71}" presName="rootText" presStyleLbl="node4" presStyleIdx="11" presStyleCnt="16" custLinFactNeighborX="94480" custLinFactNeighborY="-85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51CB7A-E0FB-4AEC-8EF6-E72ECC60B101}" type="pres">
      <dgm:prSet presAssocID="{812C5CE0-D275-4F38-8977-132BB13ACD71}" presName="rootConnector" presStyleLbl="node4" presStyleIdx="11" presStyleCnt="16"/>
      <dgm:spPr/>
      <dgm:t>
        <a:bodyPr/>
        <a:lstStyle/>
        <a:p>
          <a:endParaRPr lang="en-US"/>
        </a:p>
      </dgm:t>
    </dgm:pt>
    <dgm:pt modelId="{2B99C064-A30E-475E-AA42-5F89D1298E40}" type="pres">
      <dgm:prSet presAssocID="{812C5CE0-D275-4F38-8977-132BB13ACD71}" presName="hierChild4" presStyleCnt="0"/>
      <dgm:spPr/>
    </dgm:pt>
    <dgm:pt modelId="{F26F7FF0-BC40-45EF-A92B-C26139DD2493}" type="pres">
      <dgm:prSet presAssocID="{812C5CE0-D275-4F38-8977-132BB13ACD71}" presName="hierChild5" presStyleCnt="0"/>
      <dgm:spPr/>
    </dgm:pt>
    <dgm:pt modelId="{FA089C95-8647-4C77-96FB-E2FCF9963F3E}" type="pres">
      <dgm:prSet presAssocID="{1F59A7CA-1886-415A-AA01-4A3D7DFA56EA}" presName="Name37" presStyleLbl="parChTrans1D4" presStyleIdx="12" presStyleCnt="16"/>
      <dgm:spPr/>
      <dgm:t>
        <a:bodyPr/>
        <a:lstStyle/>
        <a:p>
          <a:endParaRPr lang="en-US"/>
        </a:p>
      </dgm:t>
    </dgm:pt>
    <dgm:pt modelId="{D229CF7C-6668-43F8-9F03-574BF7E7024A}" type="pres">
      <dgm:prSet presAssocID="{5293BF00-514A-4C05-9DB9-24DE2A1B1E42}" presName="hierRoot2" presStyleCnt="0">
        <dgm:presLayoutVars>
          <dgm:hierBranch val="init"/>
        </dgm:presLayoutVars>
      </dgm:prSet>
      <dgm:spPr/>
    </dgm:pt>
    <dgm:pt modelId="{6CF85794-35D5-40F4-A51C-DE9223F51753}" type="pres">
      <dgm:prSet presAssocID="{5293BF00-514A-4C05-9DB9-24DE2A1B1E42}" presName="rootComposite" presStyleCnt="0"/>
      <dgm:spPr/>
    </dgm:pt>
    <dgm:pt modelId="{0DD94DA9-80EC-4F0A-88D6-29338B809D26}" type="pres">
      <dgm:prSet presAssocID="{5293BF00-514A-4C05-9DB9-24DE2A1B1E42}" presName="rootText" presStyleLbl="node4" presStyleIdx="12" presStyleCnt="16" custLinFactNeighborX="94480" custLinFactNeighborY="-94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4CE02F-627E-44AB-A2FF-664404E2FAAD}" type="pres">
      <dgm:prSet presAssocID="{5293BF00-514A-4C05-9DB9-24DE2A1B1E42}" presName="rootConnector" presStyleLbl="node4" presStyleIdx="12" presStyleCnt="16"/>
      <dgm:spPr/>
      <dgm:t>
        <a:bodyPr/>
        <a:lstStyle/>
        <a:p>
          <a:endParaRPr lang="en-US"/>
        </a:p>
      </dgm:t>
    </dgm:pt>
    <dgm:pt modelId="{3FDF6CD6-E662-411D-9E74-DE9C80A71573}" type="pres">
      <dgm:prSet presAssocID="{5293BF00-514A-4C05-9DB9-24DE2A1B1E42}" presName="hierChild4" presStyleCnt="0"/>
      <dgm:spPr/>
    </dgm:pt>
    <dgm:pt modelId="{5C77A542-D644-4C3F-9E38-32AB4D0378D1}" type="pres">
      <dgm:prSet presAssocID="{5293BF00-514A-4C05-9DB9-24DE2A1B1E42}" presName="hierChild5" presStyleCnt="0"/>
      <dgm:spPr/>
    </dgm:pt>
    <dgm:pt modelId="{ABD4AC0F-ADA1-4161-ADD2-AF4195CB7A22}" type="pres">
      <dgm:prSet presAssocID="{95B5A848-34E7-40F4-9361-37FD5C8042A5}" presName="Name37" presStyleLbl="parChTrans1D4" presStyleIdx="13" presStyleCnt="16"/>
      <dgm:spPr/>
      <dgm:t>
        <a:bodyPr/>
        <a:lstStyle/>
        <a:p>
          <a:endParaRPr lang="en-US"/>
        </a:p>
      </dgm:t>
    </dgm:pt>
    <dgm:pt modelId="{87E4F5EE-55B9-4FBE-BB01-B894ACE2E14B}" type="pres">
      <dgm:prSet presAssocID="{E0EF6714-913C-4CB5-B430-9E805D3C7C93}" presName="hierRoot2" presStyleCnt="0">
        <dgm:presLayoutVars>
          <dgm:hierBranch val="init"/>
        </dgm:presLayoutVars>
      </dgm:prSet>
      <dgm:spPr/>
    </dgm:pt>
    <dgm:pt modelId="{458957B2-5BDD-4E51-93B6-6F0ED0339D4C}" type="pres">
      <dgm:prSet presAssocID="{E0EF6714-913C-4CB5-B430-9E805D3C7C93}" presName="rootComposite" presStyleCnt="0"/>
      <dgm:spPr/>
    </dgm:pt>
    <dgm:pt modelId="{FC1E5476-F837-49D3-BA9A-8428B38BA298}" type="pres">
      <dgm:prSet presAssocID="{E0EF6714-913C-4CB5-B430-9E805D3C7C93}" presName="rootText" presStyleLbl="node4" presStyleIdx="13" presStyleCnt="16" custScaleX="148344" custLinFactNeighborX="944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2A9C68-E098-46C1-8971-E44C4676BE8E}" type="pres">
      <dgm:prSet presAssocID="{E0EF6714-913C-4CB5-B430-9E805D3C7C93}" presName="rootConnector" presStyleLbl="node4" presStyleIdx="13" presStyleCnt="16"/>
      <dgm:spPr/>
      <dgm:t>
        <a:bodyPr/>
        <a:lstStyle/>
        <a:p>
          <a:endParaRPr lang="en-US"/>
        </a:p>
      </dgm:t>
    </dgm:pt>
    <dgm:pt modelId="{93AED0A1-505C-4B75-A906-D6FC1AB38B7C}" type="pres">
      <dgm:prSet presAssocID="{E0EF6714-913C-4CB5-B430-9E805D3C7C93}" presName="hierChild4" presStyleCnt="0"/>
      <dgm:spPr/>
    </dgm:pt>
    <dgm:pt modelId="{8717AED4-D666-4DBA-A4B7-01F6E5D5C975}" type="pres">
      <dgm:prSet presAssocID="{E0EF6714-913C-4CB5-B430-9E805D3C7C93}" presName="hierChild5" presStyleCnt="0"/>
      <dgm:spPr/>
    </dgm:pt>
    <dgm:pt modelId="{826F4F37-EFD9-446B-BE25-2195F38E1916}" type="pres">
      <dgm:prSet presAssocID="{91A17907-F98D-4964-9555-140C5BE9835E}" presName="hierChild5" presStyleCnt="0"/>
      <dgm:spPr/>
    </dgm:pt>
    <dgm:pt modelId="{781320BA-1594-45B3-A156-CF396C14AA88}" type="pres">
      <dgm:prSet presAssocID="{A18C7D68-FB92-4B92-9D4D-041E5EB0B6DD}" presName="hierChild5" presStyleCnt="0"/>
      <dgm:spPr/>
    </dgm:pt>
    <dgm:pt modelId="{CFE4199B-6411-4C65-9DC6-5BF23DAC736D}" type="pres">
      <dgm:prSet presAssocID="{ADDCA741-4779-4A26-A00F-589D8CDE09C6}" presName="Name37" presStyleLbl="parChTrans1D3" presStyleIdx="2" presStyleCnt="3"/>
      <dgm:spPr/>
      <dgm:t>
        <a:bodyPr/>
        <a:lstStyle/>
        <a:p>
          <a:endParaRPr lang="en-US"/>
        </a:p>
      </dgm:t>
    </dgm:pt>
    <dgm:pt modelId="{EACDC2CC-59BF-4094-BD39-E4D351C293DF}" type="pres">
      <dgm:prSet presAssocID="{6B93705A-9ACF-4CC3-AFAD-590CEEC3828A}" presName="hierRoot2" presStyleCnt="0">
        <dgm:presLayoutVars>
          <dgm:hierBranch val="init"/>
        </dgm:presLayoutVars>
      </dgm:prSet>
      <dgm:spPr/>
    </dgm:pt>
    <dgm:pt modelId="{8AA8FA0E-47FA-480C-8FB5-3193476086EC}" type="pres">
      <dgm:prSet presAssocID="{6B93705A-9ACF-4CC3-AFAD-590CEEC3828A}" presName="rootComposite" presStyleCnt="0"/>
      <dgm:spPr/>
    </dgm:pt>
    <dgm:pt modelId="{7122968B-94EE-4A42-B944-70ADD4D0C489}" type="pres">
      <dgm:prSet presAssocID="{6B93705A-9ACF-4CC3-AFAD-590CEEC3828A}" presName="rootText" presStyleLbl="node3" presStyleIdx="2" presStyleCnt="3" custLinFactX="50065" custLinFactNeighborX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BBE2D7-50EB-472F-A76D-7C73C71C99F7}" type="pres">
      <dgm:prSet presAssocID="{6B93705A-9ACF-4CC3-AFAD-590CEEC3828A}" presName="rootConnector" presStyleLbl="node3" presStyleIdx="2" presStyleCnt="3"/>
      <dgm:spPr/>
      <dgm:t>
        <a:bodyPr/>
        <a:lstStyle/>
        <a:p>
          <a:endParaRPr lang="en-US"/>
        </a:p>
      </dgm:t>
    </dgm:pt>
    <dgm:pt modelId="{5B99AB52-78EC-462B-92DE-7A0F08D94665}" type="pres">
      <dgm:prSet presAssocID="{6B93705A-9ACF-4CC3-AFAD-590CEEC3828A}" presName="hierChild4" presStyleCnt="0"/>
      <dgm:spPr/>
    </dgm:pt>
    <dgm:pt modelId="{12B7FAAC-357F-41C4-A0A3-09FC3FCD4587}" type="pres">
      <dgm:prSet presAssocID="{AA2E7F7E-898A-4878-A204-7AC21C244C9C}" presName="Name37" presStyleLbl="parChTrans1D4" presStyleIdx="14" presStyleCnt="16"/>
      <dgm:spPr/>
      <dgm:t>
        <a:bodyPr/>
        <a:lstStyle/>
        <a:p>
          <a:endParaRPr lang="en-US"/>
        </a:p>
      </dgm:t>
    </dgm:pt>
    <dgm:pt modelId="{03EA8E1A-CAF1-44DF-9044-6B28DD73F8E8}" type="pres">
      <dgm:prSet presAssocID="{6F69A069-C76D-467A-8342-CE54B05497FF}" presName="hierRoot2" presStyleCnt="0">
        <dgm:presLayoutVars>
          <dgm:hierBranch val="init"/>
        </dgm:presLayoutVars>
      </dgm:prSet>
      <dgm:spPr/>
    </dgm:pt>
    <dgm:pt modelId="{153D5D9F-774D-4F75-8B22-240DA8C4FA69}" type="pres">
      <dgm:prSet presAssocID="{6F69A069-C76D-467A-8342-CE54B05497FF}" presName="rootComposite" presStyleCnt="0"/>
      <dgm:spPr/>
    </dgm:pt>
    <dgm:pt modelId="{20A4E0D6-C9E7-4AAC-B694-8BF532F43DBD}" type="pres">
      <dgm:prSet presAssocID="{6F69A069-C76D-467A-8342-CE54B05497FF}" presName="rootText" presStyleLbl="node4" presStyleIdx="14" presStyleCnt="16" custLinFactX="56273" custLinFactNeighborX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F1998D-C639-4525-AEB9-8531E0E1D101}" type="pres">
      <dgm:prSet presAssocID="{6F69A069-C76D-467A-8342-CE54B05497FF}" presName="rootConnector" presStyleLbl="node4" presStyleIdx="14" presStyleCnt="16"/>
      <dgm:spPr/>
      <dgm:t>
        <a:bodyPr/>
        <a:lstStyle/>
        <a:p>
          <a:endParaRPr lang="en-US"/>
        </a:p>
      </dgm:t>
    </dgm:pt>
    <dgm:pt modelId="{F6A5B614-2AD7-45A6-BBF1-F881A6BA71EC}" type="pres">
      <dgm:prSet presAssocID="{6F69A069-C76D-467A-8342-CE54B05497FF}" presName="hierChild4" presStyleCnt="0"/>
      <dgm:spPr/>
    </dgm:pt>
    <dgm:pt modelId="{20150366-299E-479D-A766-F34F010A43E3}" type="pres">
      <dgm:prSet presAssocID="{6F69A069-C76D-467A-8342-CE54B05497FF}" presName="hierChild5" presStyleCnt="0"/>
      <dgm:spPr/>
    </dgm:pt>
    <dgm:pt modelId="{375E2016-2512-4E33-AE02-7F47AD22F1E9}" type="pres">
      <dgm:prSet presAssocID="{A38C366F-19C3-4D66-84E8-24F7A14EE2B4}" presName="Name37" presStyleLbl="parChTrans1D4" presStyleIdx="15" presStyleCnt="16"/>
      <dgm:spPr/>
      <dgm:t>
        <a:bodyPr/>
        <a:lstStyle/>
        <a:p>
          <a:endParaRPr lang="en-US"/>
        </a:p>
      </dgm:t>
    </dgm:pt>
    <dgm:pt modelId="{CEE5D064-F21F-4B7F-A77D-8BDF9FBF7E3F}" type="pres">
      <dgm:prSet presAssocID="{6AF0CE80-317D-4284-B691-1211A06E0A98}" presName="hierRoot2" presStyleCnt="0">
        <dgm:presLayoutVars>
          <dgm:hierBranch val="init"/>
        </dgm:presLayoutVars>
      </dgm:prSet>
      <dgm:spPr/>
    </dgm:pt>
    <dgm:pt modelId="{707FD54B-D2A3-4689-9051-ABEE93B8B203}" type="pres">
      <dgm:prSet presAssocID="{6AF0CE80-317D-4284-B691-1211A06E0A98}" presName="rootComposite" presStyleCnt="0"/>
      <dgm:spPr/>
    </dgm:pt>
    <dgm:pt modelId="{7E345143-F83D-4C14-A006-01CD167CA4F4}" type="pres">
      <dgm:prSet presAssocID="{6AF0CE80-317D-4284-B691-1211A06E0A98}" presName="rootText" presStyleLbl="node4" presStyleIdx="15" presStyleCnt="16" custLinFactX="56115" custLinFactNeighborX="100000" custLinFactNeighborY="-21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827DA0-67CC-41CF-AE75-F51F348D6D68}" type="pres">
      <dgm:prSet presAssocID="{6AF0CE80-317D-4284-B691-1211A06E0A98}" presName="rootConnector" presStyleLbl="node4" presStyleIdx="15" presStyleCnt="16"/>
      <dgm:spPr/>
      <dgm:t>
        <a:bodyPr/>
        <a:lstStyle/>
        <a:p>
          <a:endParaRPr lang="en-US"/>
        </a:p>
      </dgm:t>
    </dgm:pt>
    <dgm:pt modelId="{B85D8D0A-8CD1-4E08-9150-F476B28D4E8C}" type="pres">
      <dgm:prSet presAssocID="{6AF0CE80-317D-4284-B691-1211A06E0A98}" presName="hierChild4" presStyleCnt="0"/>
      <dgm:spPr/>
    </dgm:pt>
    <dgm:pt modelId="{93AEA2BA-11E9-41B5-988C-D63FC2D4859E}" type="pres">
      <dgm:prSet presAssocID="{6AF0CE80-317D-4284-B691-1211A06E0A98}" presName="hierChild5" presStyleCnt="0"/>
      <dgm:spPr/>
    </dgm:pt>
    <dgm:pt modelId="{6AB7F7B4-D494-40B9-B944-FAEBDFA45C98}" type="pres">
      <dgm:prSet presAssocID="{6B93705A-9ACF-4CC3-AFAD-590CEEC3828A}" presName="hierChild5" presStyleCnt="0"/>
      <dgm:spPr/>
    </dgm:pt>
    <dgm:pt modelId="{CB0EB7AC-645F-4E92-BFDE-C12E8FB55259}" type="pres">
      <dgm:prSet presAssocID="{A0A7A867-D54A-422A-B1E9-22EC39B21ABF}" presName="hierChild7" presStyleCnt="0"/>
      <dgm:spPr/>
    </dgm:pt>
    <dgm:pt modelId="{7619BA61-644D-4B00-BCE7-8813B1AB8918}" type="pres">
      <dgm:prSet presAssocID="{505861F1-8A10-429F-98FC-460B164C443F}" presName="Name111" presStyleLbl="parChTrans1D2" presStyleIdx="1" presStyleCnt="2"/>
      <dgm:spPr/>
      <dgm:t>
        <a:bodyPr/>
        <a:lstStyle/>
        <a:p>
          <a:endParaRPr lang="en-US"/>
        </a:p>
      </dgm:t>
    </dgm:pt>
    <dgm:pt modelId="{5F086F8E-38A6-4D65-8A1F-6CEAE478281D}" type="pres">
      <dgm:prSet presAssocID="{09991E46-B8BA-4252-BC30-C83C042EB9CE}" presName="hierRoot3" presStyleCnt="0">
        <dgm:presLayoutVars>
          <dgm:hierBranch val="init"/>
        </dgm:presLayoutVars>
      </dgm:prSet>
      <dgm:spPr/>
    </dgm:pt>
    <dgm:pt modelId="{940B6AA4-C46F-4ABE-9657-693ABEABABA5}" type="pres">
      <dgm:prSet presAssocID="{09991E46-B8BA-4252-BC30-C83C042EB9CE}" presName="rootComposite3" presStyleCnt="0"/>
      <dgm:spPr/>
    </dgm:pt>
    <dgm:pt modelId="{0815EF49-4B8C-415F-AF0F-AA41FD2AEABD}" type="pres">
      <dgm:prSet presAssocID="{09991E46-B8BA-4252-BC30-C83C042EB9CE}" presName="rootText3" presStyleLbl="asst0" presStyleIdx="1" presStyleCnt="2" custScaleX="163239" custLinFactX="-100000" custLinFactNeighborX="-110204" custLinFactNeighborY="-95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9B1377-7226-4D4A-A0D7-BFB3811D4FDC}" type="pres">
      <dgm:prSet presAssocID="{09991E46-B8BA-4252-BC30-C83C042EB9CE}" presName="rootConnector3" presStyleLbl="asst0" presStyleIdx="1" presStyleCnt="2"/>
      <dgm:spPr/>
      <dgm:t>
        <a:bodyPr/>
        <a:lstStyle/>
        <a:p>
          <a:endParaRPr lang="en-US"/>
        </a:p>
      </dgm:t>
    </dgm:pt>
    <dgm:pt modelId="{9C1D20C0-73C6-47BD-BBB5-AD92CA591B11}" type="pres">
      <dgm:prSet presAssocID="{09991E46-B8BA-4252-BC30-C83C042EB9CE}" presName="hierChild6" presStyleCnt="0"/>
      <dgm:spPr/>
    </dgm:pt>
    <dgm:pt modelId="{8FB5D1F8-3055-47E3-BEC0-93C5F1F554B4}" type="pres">
      <dgm:prSet presAssocID="{09991E46-B8BA-4252-BC30-C83C042EB9CE}" presName="hierChild7" presStyleCnt="0"/>
      <dgm:spPr/>
    </dgm:pt>
  </dgm:ptLst>
  <dgm:cxnLst>
    <dgm:cxn modelId="{3DDDD6A7-0556-4E33-9C2F-AC6C4401E7B4}" srcId="{A0A7A867-D54A-422A-B1E9-22EC39B21ABF}" destId="{6B93705A-9ACF-4CC3-AFAD-590CEEC3828A}" srcOrd="2" destOrd="0" parTransId="{ADDCA741-4779-4A26-A00F-589D8CDE09C6}" sibTransId="{413E1E45-D21E-4269-809D-F2A1600E6DD3}"/>
    <dgm:cxn modelId="{0FA121ED-ED4A-4893-B664-753B0B1FBBE3}" type="presOf" srcId="{FC7BAEDB-66E6-40D1-ABF6-695B3E54A293}" destId="{C1A64094-4B46-4992-A95C-C38BBDEE0B39}" srcOrd="0" destOrd="0" presId="urn:microsoft.com/office/officeart/2005/8/layout/orgChart1"/>
    <dgm:cxn modelId="{010777B8-13BA-4BE2-AE62-9C93C3CF3D71}" type="presOf" srcId="{5293BF00-514A-4C05-9DB9-24DE2A1B1E42}" destId="{484CE02F-627E-44AB-A2FF-664404E2FAAD}" srcOrd="1" destOrd="0" presId="urn:microsoft.com/office/officeart/2005/8/layout/orgChart1"/>
    <dgm:cxn modelId="{0DA89A84-BE70-4392-A94C-798EE642589B}" type="presOf" srcId="{812C5CE0-D275-4F38-8977-132BB13ACD71}" destId="{ED80A746-63E3-4689-A046-F7657EEE2723}" srcOrd="0" destOrd="0" presId="urn:microsoft.com/office/officeart/2005/8/layout/orgChart1"/>
    <dgm:cxn modelId="{2C4168A3-43AF-4C4A-A4E1-B015B8572292}" srcId="{60F5D755-0AC5-4794-8B97-54FFFF3E63CE}" destId="{3F266930-D646-4F2F-AC9A-E71E631808DD}" srcOrd="0" destOrd="0" parTransId="{C7E285B3-22C6-4102-AE9D-56E4C2FEFAE2}" sibTransId="{C4CE1BBF-906B-4EDE-83E9-A0E1880BC1AF}"/>
    <dgm:cxn modelId="{44ED6C15-1B60-4DD4-B65D-C12F7305A2B7}" type="presOf" srcId="{6AF0CE80-317D-4284-B691-1211A06E0A98}" destId="{CB827DA0-67CC-41CF-AE75-F51F348D6D68}" srcOrd="1" destOrd="0" presId="urn:microsoft.com/office/officeart/2005/8/layout/orgChart1"/>
    <dgm:cxn modelId="{706478C5-5C94-4574-8ACC-DE16E310A5FE}" type="presOf" srcId="{C9475DE2-22B9-4F64-B634-06582F0023B5}" destId="{5BC9BF2F-B142-49BC-A9CE-B8E62AC1171B}" srcOrd="0" destOrd="0" presId="urn:microsoft.com/office/officeart/2005/8/layout/orgChart1"/>
    <dgm:cxn modelId="{3A82F930-CD40-44BB-A3EE-B089E71A7698}" srcId="{A0A7A867-D54A-422A-B1E9-22EC39B21ABF}" destId="{A18C7D68-FB92-4B92-9D4D-041E5EB0B6DD}" srcOrd="1" destOrd="0" parTransId="{C8AE5D57-1D53-4B1E-B04D-4FE01F8E8C4D}" sibTransId="{EE673E47-5C52-452A-B5C0-33161C36BA3B}"/>
    <dgm:cxn modelId="{467462E4-9875-4C1F-B405-15C807854368}" type="presOf" srcId="{6B939C63-6C54-44DF-BEC3-20ECADF83029}" destId="{9E4AD5CA-992E-43AB-9593-BA11CD16C9DD}" srcOrd="0" destOrd="0" presId="urn:microsoft.com/office/officeart/2005/8/layout/orgChart1"/>
    <dgm:cxn modelId="{8A76009C-3A67-475A-86B6-ED86D62FB07F}" type="presOf" srcId="{DCEC43D1-3F19-4635-BCFE-57BA3B5FACA2}" destId="{6C454E81-8890-4AAE-BA76-D20A733B2E86}" srcOrd="0" destOrd="0" presId="urn:microsoft.com/office/officeart/2005/8/layout/orgChart1"/>
    <dgm:cxn modelId="{960EF7DE-809C-41F6-BDE7-CDCD38741776}" type="presOf" srcId="{60F5D755-0AC5-4794-8B97-54FFFF3E63CE}" destId="{44D69556-B99E-4756-AA3C-D622D954339E}" srcOrd="1" destOrd="0" presId="urn:microsoft.com/office/officeart/2005/8/layout/orgChart1"/>
    <dgm:cxn modelId="{B0AE4276-4439-44ED-A30C-B47C9F3731A2}" srcId="{6B93705A-9ACF-4CC3-AFAD-590CEEC3828A}" destId="{6F69A069-C76D-467A-8342-CE54B05497FF}" srcOrd="0" destOrd="0" parTransId="{AA2E7F7E-898A-4878-A204-7AC21C244C9C}" sibTransId="{B7086C57-F924-4875-9D99-0BA824550348}"/>
    <dgm:cxn modelId="{896CA0ED-D851-4086-9A0B-0290C40542EC}" type="presOf" srcId="{1E9842EE-A015-4876-B51C-7E7D81429DE9}" destId="{4AE11959-7DA7-4A49-8E5A-6D6214E704F4}" srcOrd="0" destOrd="0" presId="urn:microsoft.com/office/officeart/2005/8/layout/orgChart1"/>
    <dgm:cxn modelId="{0CBF445B-9970-4B73-B7E1-B61F35BB7C28}" type="presOf" srcId="{D797123E-B878-4521-B3AF-455F69BED2CC}" destId="{7D7FA89E-EF24-4233-A151-B7770E196A33}" srcOrd="0" destOrd="0" presId="urn:microsoft.com/office/officeart/2005/8/layout/orgChart1"/>
    <dgm:cxn modelId="{EDC177BC-D6E7-4452-90A0-22A87CF7EA4F}" type="presOf" srcId="{AA2E7F7E-898A-4878-A204-7AC21C244C9C}" destId="{12B7FAAC-357F-41C4-A0A3-09FC3FCD4587}" srcOrd="0" destOrd="0" presId="urn:microsoft.com/office/officeart/2005/8/layout/orgChart1"/>
    <dgm:cxn modelId="{C4CCADF1-B365-4BAD-B728-39D6D8AABB2A}" type="presOf" srcId="{6AF0CE80-317D-4284-B691-1211A06E0A98}" destId="{7E345143-F83D-4C14-A006-01CD167CA4F4}" srcOrd="0" destOrd="0" presId="urn:microsoft.com/office/officeart/2005/8/layout/orgChart1"/>
    <dgm:cxn modelId="{115CD481-CF29-42E4-BF6B-8082C5AACBB2}" type="presOf" srcId="{17384864-6E4F-45AD-8E34-7696D3E30956}" destId="{D46F5797-0250-41CF-AFFB-C6C610045EC0}" srcOrd="1" destOrd="0" presId="urn:microsoft.com/office/officeart/2005/8/layout/orgChart1"/>
    <dgm:cxn modelId="{A80271EB-3AE2-4E17-934C-E0700970482A}" type="presOf" srcId="{154E7F6D-6BA9-4B31-9F5F-0AD9CDAE6106}" destId="{26D54479-ED93-4444-85FF-21E854874011}" srcOrd="0" destOrd="0" presId="urn:microsoft.com/office/officeart/2005/8/layout/orgChart1"/>
    <dgm:cxn modelId="{514644A0-BB68-43A0-86CD-685D548C2C62}" type="presOf" srcId="{EAD4F051-A08B-4BAF-AEE5-4FB262F97F67}" destId="{5CC1CA67-9CBC-4C1D-A8D8-3EAEA5B4A2C2}" srcOrd="0" destOrd="0" presId="urn:microsoft.com/office/officeart/2005/8/layout/orgChart1"/>
    <dgm:cxn modelId="{1F276555-4883-46C9-8664-4C5A4A115EFE}" srcId="{3F266930-D646-4F2F-AC9A-E71E631808DD}" destId="{17384864-6E4F-45AD-8E34-7696D3E30956}" srcOrd="0" destOrd="0" parTransId="{EAD4F051-A08B-4BAF-AEE5-4FB262F97F67}" sibTransId="{B8F6DCD7-9C75-4BB6-B9C9-08E324365F13}"/>
    <dgm:cxn modelId="{A6E082B8-FF21-47E4-8E9B-10CD55B98454}" type="presOf" srcId="{09991E46-B8BA-4252-BC30-C83C042EB9CE}" destId="{0815EF49-4B8C-415F-AF0F-AA41FD2AEABD}" srcOrd="0" destOrd="0" presId="urn:microsoft.com/office/officeart/2005/8/layout/orgChart1"/>
    <dgm:cxn modelId="{A4831A16-3033-49B5-A936-D3CE372943AB}" type="presOf" srcId="{91A17907-F98D-4964-9555-140C5BE9835E}" destId="{56FE662B-804B-4576-82FF-78F5680094AD}" srcOrd="0" destOrd="0" presId="urn:microsoft.com/office/officeart/2005/8/layout/orgChart1"/>
    <dgm:cxn modelId="{397BB8D3-1242-4376-A218-84F7CC1EE4AD}" type="presOf" srcId="{3F266930-D646-4F2F-AC9A-E71E631808DD}" destId="{36B42F49-E56D-43FD-9B57-BFCABE3C16CE}" srcOrd="1" destOrd="0" presId="urn:microsoft.com/office/officeart/2005/8/layout/orgChart1"/>
    <dgm:cxn modelId="{57F225EC-2D42-4F26-A98C-61F309845D21}" type="presOf" srcId="{6B939C63-6C54-44DF-BEC3-20ECADF83029}" destId="{E75E5673-B214-437C-84AE-54DCBA20B978}" srcOrd="1" destOrd="0" presId="urn:microsoft.com/office/officeart/2005/8/layout/orgChart1"/>
    <dgm:cxn modelId="{66435D17-F379-4E79-A291-B85637E543C8}" type="presOf" srcId="{8492E1DF-3419-47B0-8142-95F69500EA7E}" destId="{8BD745BF-0F18-47D6-8B9F-8D0B3B235FA8}" srcOrd="0" destOrd="0" presId="urn:microsoft.com/office/officeart/2005/8/layout/orgChart1"/>
    <dgm:cxn modelId="{BCBDF2ED-A8C3-4A6F-B3A4-57A10A6E99F0}" type="presOf" srcId="{1F59A7CA-1886-415A-AA01-4A3D7DFA56EA}" destId="{FA089C95-8647-4C77-96FB-E2FCF9963F3E}" srcOrd="0" destOrd="0" presId="urn:microsoft.com/office/officeart/2005/8/layout/orgChart1"/>
    <dgm:cxn modelId="{5BCF07DE-5224-476C-B512-9C131DC08139}" type="presOf" srcId="{504A81BD-FCE4-497D-813E-885881364638}" destId="{BAE920A9-1BBD-484B-BD77-FAFC5E9B4F06}" srcOrd="0" destOrd="0" presId="urn:microsoft.com/office/officeart/2005/8/layout/orgChart1"/>
    <dgm:cxn modelId="{C844C6D5-7889-4C8E-B351-5F849D4F9FD2}" type="presOf" srcId="{6B93705A-9ACF-4CC3-AFAD-590CEEC3828A}" destId="{7122968B-94EE-4A42-B944-70ADD4D0C489}" srcOrd="0" destOrd="0" presId="urn:microsoft.com/office/officeart/2005/8/layout/orgChart1"/>
    <dgm:cxn modelId="{4E2040DD-C359-4FF4-B7EA-900FFCB9AF33}" type="presOf" srcId="{DCEC43D1-3F19-4635-BCFE-57BA3B5FACA2}" destId="{9DE6A724-F6E6-409E-A16C-9FECBFFFA96A}" srcOrd="1" destOrd="0" presId="urn:microsoft.com/office/officeart/2005/8/layout/orgChart1"/>
    <dgm:cxn modelId="{FD11EF56-370A-4C8C-8822-B7BEE60B4662}" type="presOf" srcId="{E918B144-4E9A-4666-9AD6-B894E2322EBB}" destId="{84318836-9C39-4F44-B83D-3370371501D8}" srcOrd="0" destOrd="0" presId="urn:microsoft.com/office/officeart/2005/8/layout/orgChart1"/>
    <dgm:cxn modelId="{2D1E4955-C321-4810-83FD-0D32416D18DD}" type="presOf" srcId="{E918B144-4E9A-4666-9AD6-B894E2322EBB}" destId="{E4E47D33-5CCD-46A7-8046-BC1A2DD77559}" srcOrd="1" destOrd="0" presId="urn:microsoft.com/office/officeart/2005/8/layout/orgChart1"/>
    <dgm:cxn modelId="{DD8E11AB-27CD-4785-A144-F17C9382E887}" srcId="{6B93705A-9ACF-4CC3-AFAD-590CEEC3828A}" destId="{6AF0CE80-317D-4284-B691-1211A06E0A98}" srcOrd="1" destOrd="0" parTransId="{A38C366F-19C3-4D66-84E8-24F7A14EE2B4}" sibTransId="{EECE3AE8-84D3-47F9-BC5B-073733BA4A82}"/>
    <dgm:cxn modelId="{50833906-DF87-4D5B-A589-C37CF62526E5}" type="presOf" srcId="{17384864-6E4F-45AD-8E34-7696D3E30956}" destId="{4E2B330D-1E1A-473F-972C-2B6B07B9A6E6}" srcOrd="0" destOrd="0" presId="urn:microsoft.com/office/officeart/2005/8/layout/orgChart1"/>
    <dgm:cxn modelId="{F110E650-209D-4EF6-979E-A04D61E0CD7F}" srcId="{91A17907-F98D-4964-9555-140C5BE9835E}" destId="{812C5CE0-D275-4F38-8977-132BB13ACD71}" srcOrd="0" destOrd="0" parTransId="{504A81BD-FCE4-497D-813E-885881364638}" sibTransId="{4119C0D2-A9C4-4963-AA43-D5C958A75CFD}"/>
    <dgm:cxn modelId="{16E9DD07-3D51-4223-B15B-8A979584855F}" srcId="{E918B144-4E9A-4666-9AD6-B894E2322EBB}" destId="{1D47E1E9-18BC-42A9-8857-41EF77C003B2}" srcOrd="1" destOrd="0" parTransId="{AF3DC522-85AD-425A-BEE9-B55344D305AC}" sibTransId="{2D5F73DE-87B3-4758-88E3-B75DBD771212}"/>
    <dgm:cxn modelId="{96AD11E2-7026-4F0D-A871-E572AC068303}" type="presOf" srcId="{D8B6644B-5856-4E94-8A45-F204E2C17575}" destId="{BD426A05-AC8F-4AA0-BD70-F10CD74D0146}" srcOrd="0" destOrd="0" presId="urn:microsoft.com/office/officeart/2005/8/layout/orgChart1"/>
    <dgm:cxn modelId="{13DAFE71-AC06-4B3C-B343-C2B9867EB714}" type="presOf" srcId="{E0EF6714-913C-4CB5-B430-9E805D3C7C93}" destId="{212A9C68-E098-46C1-8971-E44C4676BE8E}" srcOrd="1" destOrd="0" presId="urn:microsoft.com/office/officeart/2005/8/layout/orgChart1"/>
    <dgm:cxn modelId="{D885E23F-25C9-411B-BA61-011D53244137}" srcId="{91A17907-F98D-4964-9555-140C5BE9835E}" destId="{5293BF00-514A-4C05-9DB9-24DE2A1B1E42}" srcOrd="1" destOrd="0" parTransId="{1F59A7CA-1886-415A-AA01-4A3D7DFA56EA}" sibTransId="{73797F99-AF8F-4DC5-9467-749071651C6B}"/>
    <dgm:cxn modelId="{3B6E54CE-D4C9-4EE5-9319-542F368E858A}" type="presOf" srcId="{91A17907-F98D-4964-9555-140C5BE9835E}" destId="{E2936708-B006-457F-84F6-3F7DEA282B72}" srcOrd="1" destOrd="0" presId="urn:microsoft.com/office/officeart/2005/8/layout/orgChart1"/>
    <dgm:cxn modelId="{216022D5-8387-4701-A2ED-61AA7AE0BEF5}" type="presOf" srcId="{1D47E1E9-18BC-42A9-8857-41EF77C003B2}" destId="{D1527A1E-A324-450C-BD26-8FAA0267D465}" srcOrd="0" destOrd="0" presId="urn:microsoft.com/office/officeart/2005/8/layout/orgChart1"/>
    <dgm:cxn modelId="{70B1E38A-8ACD-434D-A8F0-10AE754BDEA3}" type="presOf" srcId="{A38C366F-19C3-4D66-84E8-24F7A14EE2B4}" destId="{375E2016-2512-4E33-AE02-7F47AD22F1E9}" srcOrd="0" destOrd="0" presId="urn:microsoft.com/office/officeart/2005/8/layout/orgChart1"/>
    <dgm:cxn modelId="{BD952746-4C95-4A51-B7B6-DFFFC8EA6136}" type="presOf" srcId="{8492E1DF-3419-47B0-8142-95F69500EA7E}" destId="{56B07091-E0A4-4B9D-821A-4D3602CF3580}" srcOrd="1" destOrd="0" presId="urn:microsoft.com/office/officeart/2005/8/layout/orgChart1"/>
    <dgm:cxn modelId="{4AF55580-EACB-4374-ABE3-2E1F4F885D27}" srcId="{154E7F6D-6BA9-4B31-9F5F-0AD9CDAE6106}" destId="{DCEC43D1-3F19-4635-BCFE-57BA3B5FACA2}" srcOrd="0" destOrd="0" parTransId="{1F15692C-AC85-490E-B707-4175B60018B7}" sibTransId="{F6B7C41C-6A60-48B0-8B5C-8930D07BC4A2}"/>
    <dgm:cxn modelId="{87E6D8C4-194A-4BB4-9F80-5203FE5CD928}" srcId="{540F02A4-5AEA-49D1-BF68-6E2AE5897391}" destId="{A0A7A867-D54A-422A-B1E9-22EC39B21ABF}" srcOrd="0" destOrd="0" parTransId="{DB2CC615-2981-475F-BFB1-7432F5DEE410}" sibTransId="{A61DE49D-3173-41C3-8FEE-BE5249F4D967}"/>
    <dgm:cxn modelId="{879FF3CF-49BD-44D2-9E05-DC18E8D76267}" srcId="{3F266930-D646-4F2F-AC9A-E71E631808DD}" destId="{8492E1DF-3419-47B0-8142-95F69500EA7E}" srcOrd="1" destOrd="0" parTransId="{0B274BFE-29FA-4E25-B0B9-FA4B95046A52}" sibTransId="{43BDD73A-D671-45A0-936B-3A1AE21B5B47}"/>
    <dgm:cxn modelId="{3D34FC3E-D96E-4389-8A47-F1BBAB692608}" type="presOf" srcId="{3F266930-D646-4F2F-AC9A-E71E631808DD}" destId="{E1909ED6-7382-43D7-843C-7B6BE4F3A1A8}" srcOrd="0" destOrd="0" presId="urn:microsoft.com/office/officeart/2005/8/layout/orgChart1"/>
    <dgm:cxn modelId="{2605D748-91A4-4E50-818A-19DEE29392A1}" srcId="{60F5D755-0AC5-4794-8B97-54FFFF3E63CE}" destId="{E918B144-4E9A-4666-9AD6-B894E2322EBB}" srcOrd="1" destOrd="0" parTransId="{D8B6644B-5856-4E94-8A45-F204E2C17575}" sibTransId="{4C2CE24B-1A0E-42F0-B290-413448988DDB}"/>
    <dgm:cxn modelId="{48FFEB92-6FF7-40B9-B610-51341DF0F583}" type="presOf" srcId="{6F69A069-C76D-467A-8342-CE54B05497FF}" destId="{B5F1998D-C639-4525-AEB9-8531E0E1D101}" srcOrd="1" destOrd="0" presId="urn:microsoft.com/office/officeart/2005/8/layout/orgChart1"/>
    <dgm:cxn modelId="{2E8E7C26-D3DF-450A-BC7F-ACAE691AB0B6}" type="presOf" srcId="{1F15692C-AC85-490E-B707-4175B60018B7}" destId="{160A1737-1B8F-43A2-83AE-E9B3426DC653}" srcOrd="0" destOrd="0" presId="urn:microsoft.com/office/officeart/2005/8/layout/orgChart1"/>
    <dgm:cxn modelId="{E1E6EBEB-037F-4886-9BA5-C9CE13CD85CE}" type="presOf" srcId="{1CFF4C7D-6183-4AE8-9A99-34E2C6BC8022}" destId="{7DB973BF-F754-47E4-8238-E81D0F464DDC}" srcOrd="1" destOrd="0" presId="urn:microsoft.com/office/officeart/2005/8/layout/orgChart1"/>
    <dgm:cxn modelId="{C93DFA05-50A5-4DF9-B2C9-39BDFC3EA030}" type="presOf" srcId="{ADDCA741-4779-4A26-A00F-589D8CDE09C6}" destId="{CFE4199B-6411-4C65-9DC6-5BF23DAC736D}" srcOrd="0" destOrd="0" presId="urn:microsoft.com/office/officeart/2005/8/layout/orgChart1"/>
    <dgm:cxn modelId="{4E8CECB1-4CFD-4101-AC85-B52D3F421F0D}" type="presOf" srcId="{5293BF00-514A-4C05-9DB9-24DE2A1B1E42}" destId="{0DD94DA9-80EC-4F0A-88D6-29338B809D26}" srcOrd="0" destOrd="0" presId="urn:microsoft.com/office/officeart/2005/8/layout/orgChart1"/>
    <dgm:cxn modelId="{2D721419-C0B4-4FF7-BBF0-AF8ABC46046B}" type="presOf" srcId="{540F02A4-5AEA-49D1-BF68-6E2AE5897391}" destId="{4F022A2D-E83D-4CF6-BEAE-D30C363DC1D9}" srcOrd="1" destOrd="0" presId="urn:microsoft.com/office/officeart/2005/8/layout/orgChart1"/>
    <dgm:cxn modelId="{C9DCA132-1BE2-42C6-A238-10C2936C8A5F}" type="presOf" srcId="{A0A7A867-D54A-422A-B1E9-22EC39B21ABF}" destId="{0CCBD5C5-F04E-498C-885A-BB1A3CB4F1D9}" srcOrd="1" destOrd="0" presId="urn:microsoft.com/office/officeart/2005/8/layout/orgChart1"/>
    <dgm:cxn modelId="{A2879FAB-8107-41F2-9DA9-69296DA49118}" srcId="{91A17907-F98D-4964-9555-140C5BE9835E}" destId="{E0EF6714-913C-4CB5-B430-9E805D3C7C93}" srcOrd="2" destOrd="0" parTransId="{95B5A848-34E7-40F4-9361-37FD5C8042A5}" sibTransId="{20DCB5A8-E903-4098-A6D0-A68F66CA13F4}"/>
    <dgm:cxn modelId="{4E8F5FE9-C146-4D70-8104-FD6BCD3327E9}" type="presOf" srcId="{6B93705A-9ACF-4CC3-AFAD-590CEEC3828A}" destId="{BABBE2D7-50EB-472F-A76D-7C73C71C99F7}" srcOrd="1" destOrd="0" presId="urn:microsoft.com/office/officeart/2005/8/layout/orgChart1"/>
    <dgm:cxn modelId="{7A700099-B27E-463B-89C4-D782D1B0FE25}" srcId="{540F02A4-5AEA-49D1-BF68-6E2AE5897391}" destId="{09991E46-B8BA-4252-BC30-C83C042EB9CE}" srcOrd="1" destOrd="0" parTransId="{505861F1-8A10-429F-98FC-460B164C443F}" sibTransId="{C3B54765-5CA9-4187-BE88-71AA0E2CB227}"/>
    <dgm:cxn modelId="{7E8FFD4E-6603-42B7-8609-E5E0F162B644}" type="presOf" srcId="{C8AE5D57-1D53-4B1E-B04D-4FE01F8E8C4D}" destId="{131E20C4-6008-4707-B1CA-8CB2E5B2CD50}" srcOrd="0" destOrd="0" presId="urn:microsoft.com/office/officeart/2005/8/layout/orgChart1"/>
    <dgm:cxn modelId="{69FB2807-7D8B-47FD-8E93-EA1AB1DC4EED}" srcId="{C9475DE2-22B9-4F64-B634-06582F0023B5}" destId="{540F02A4-5AEA-49D1-BF68-6E2AE5897391}" srcOrd="0" destOrd="0" parTransId="{B45DBDC0-AE66-429A-B23E-F95015979C8C}" sibTransId="{4E29C7A5-839E-45E8-97C0-30B498C6C900}"/>
    <dgm:cxn modelId="{491600E3-7510-41FC-8668-158706AE671D}" type="presOf" srcId="{09991E46-B8BA-4252-BC30-C83C042EB9CE}" destId="{8C9B1377-7226-4D4A-A0D7-BFB3811D4FDC}" srcOrd="1" destOrd="0" presId="urn:microsoft.com/office/officeart/2005/8/layout/orgChart1"/>
    <dgm:cxn modelId="{5C6932A0-AEB7-4186-908B-3F58B298D522}" srcId="{A18C7D68-FB92-4B92-9D4D-041E5EB0B6DD}" destId="{0A971C15-C657-4F0E-9C1F-7004AFFB8F65}" srcOrd="0" destOrd="0" parTransId="{FC7BAEDB-66E6-40D1-ABF6-695B3E54A293}" sibTransId="{78379837-5138-481D-B42A-61DAFD30FBF9}"/>
    <dgm:cxn modelId="{F2A946F8-9BC5-4DF7-B3D3-C952E1B39F54}" srcId="{A0A7A867-D54A-422A-B1E9-22EC39B21ABF}" destId="{60F5D755-0AC5-4794-8B97-54FFFF3E63CE}" srcOrd="0" destOrd="0" parTransId="{50016772-2D0B-41D0-9AA2-1D665682997D}" sibTransId="{3DE102FE-67BA-4BB0-9CDB-41180CFCB5F3}"/>
    <dgm:cxn modelId="{48DB7778-8B82-4672-A9C8-C164D037C952}" type="presOf" srcId="{154E7F6D-6BA9-4B31-9F5F-0AD9CDAE6106}" destId="{78E6869B-932E-4290-AF26-5F26F05A35A4}" srcOrd="1" destOrd="0" presId="urn:microsoft.com/office/officeart/2005/8/layout/orgChart1"/>
    <dgm:cxn modelId="{97FF057D-1B6A-48B4-A136-C7902DA622AE}" type="presOf" srcId="{812C5CE0-D275-4F38-8977-132BB13ACD71}" destId="{8C51CB7A-E0FB-4AEC-8EF6-E72ECC60B101}" srcOrd="1" destOrd="0" presId="urn:microsoft.com/office/officeart/2005/8/layout/orgChart1"/>
    <dgm:cxn modelId="{9200D15C-D153-424B-A8E0-BEA0EBC0CB01}" type="presOf" srcId="{0B274BFE-29FA-4E25-B0B9-FA4B95046A52}" destId="{FF4A98B1-FC04-40F1-867B-1433E8FF464A}" srcOrd="0" destOrd="0" presId="urn:microsoft.com/office/officeart/2005/8/layout/orgChart1"/>
    <dgm:cxn modelId="{9298B86E-B0B7-4A16-9373-2814E5A4B50E}" type="presOf" srcId="{C7E285B3-22C6-4102-AE9D-56E4C2FEFAE2}" destId="{3E29B665-0377-4258-8A49-80DAB9018D71}" srcOrd="0" destOrd="0" presId="urn:microsoft.com/office/officeart/2005/8/layout/orgChart1"/>
    <dgm:cxn modelId="{8B713B7B-1520-41D6-9F7E-4537114015C7}" type="presOf" srcId="{DB2CC615-2981-475F-BFB1-7432F5DEE410}" destId="{EF013D3D-6E07-428C-B300-76F95F533408}" srcOrd="0" destOrd="0" presId="urn:microsoft.com/office/officeart/2005/8/layout/orgChart1"/>
    <dgm:cxn modelId="{225EDE47-6FA7-4B1A-94D6-BB24E6E637B5}" type="presOf" srcId="{6F69A069-C76D-467A-8342-CE54B05497FF}" destId="{20A4E0D6-C9E7-4AAC-B694-8BF532F43DBD}" srcOrd="0" destOrd="0" presId="urn:microsoft.com/office/officeart/2005/8/layout/orgChart1"/>
    <dgm:cxn modelId="{DD23E840-4FE9-402D-AED2-B4C460A1C2B3}" type="presOf" srcId="{1CFF4C7D-6183-4AE8-9A99-34E2C6BC8022}" destId="{DB40821A-6F61-4F78-92BE-5176DDC0FEE8}" srcOrd="0" destOrd="0" presId="urn:microsoft.com/office/officeart/2005/8/layout/orgChart1"/>
    <dgm:cxn modelId="{DA57635B-97CD-40BD-86C5-B6E1AAA9D5B8}" srcId="{E918B144-4E9A-4666-9AD6-B894E2322EBB}" destId="{154E7F6D-6BA9-4B31-9F5F-0AD9CDAE6106}" srcOrd="0" destOrd="0" parTransId="{1E9842EE-A015-4876-B51C-7E7D81429DE9}" sibTransId="{C2F989BC-1A91-4F55-94D0-76E16CBE5C45}"/>
    <dgm:cxn modelId="{36B939BC-765D-4F3A-A68F-C783BD83F959}" type="presOf" srcId="{CBC9B3DD-E5EB-4533-A6D5-52087273DC60}" destId="{C1529CEB-2FC3-4EC7-AE7B-7DF43E635ECC}" srcOrd="0" destOrd="0" presId="urn:microsoft.com/office/officeart/2005/8/layout/orgChart1"/>
    <dgm:cxn modelId="{F6616B71-E16F-4C1D-B3F9-A34AE55352F2}" srcId="{3F266930-D646-4F2F-AC9A-E71E631808DD}" destId="{1CFF4C7D-6183-4AE8-9A99-34E2C6BC8022}" srcOrd="2" destOrd="0" parTransId="{ECDBED39-462F-4400-9318-BBE3516CB7EF}" sibTransId="{7495F013-6818-49DA-B1B7-4832318238FC}"/>
    <dgm:cxn modelId="{BA2F5650-A11A-4206-B283-FD4AE01F1D18}" type="presOf" srcId="{50016772-2D0B-41D0-9AA2-1D665682997D}" destId="{58BA18D8-61BA-4D77-9994-0132EEFA6BD1}" srcOrd="0" destOrd="0" presId="urn:microsoft.com/office/officeart/2005/8/layout/orgChart1"/>
    <dgm:cxn modelId="{937D2E6E-9EED-49C8-B2C2-DB205C54BAA4}" type="presOf" srcId="{0A971C15-C657-4F0E-9C1F-7004AFFB8F65}" destId="{23106014-8C24-4AE0-81B5-81BBBCB1F7AB}" srcOrd="1" destOrd="0" presId="urn:microsoft.com/office/officeart/2005/8/layout/orgChart1"/>
    <dgm:cxn modelId="{A492C76F-6C0B-4C93-91B6-445E26113EAB}" type="presOf" srcId="{AF3DC522-85AD-425A-BEE9-B55344D305AC}" destId="{CDA7A8DC-168B-48E4-9388-F61BB1FEBC0E}" srcOrd="0" destOrd="0" presId="urn:microsoft.com/office/officeart/2005/8/layout/orgChart1"/>
    <dgm:cxn modelId="{C80CDD94-5A2F-437F-A8A0-3386F1B99088}" srcId="{A18C7D68-FB92-4B92-9D4D-041E5EB0B6DD}" destId="{91A17907-F98D-4964-9555-140C5BE9835E}" srcOrd="1" destOrd="0" parTransId="{CBC9B3DD-E5EB-4533-A6D5-52087273DC60}" sibTransId="{5E1E76C3-0366-4902-B89B-1F19FFDA7F34}"/>
    <dgm:cxn modelId="{FB070CBC-625B-4BC8-974D-0C8B8D546159}" type="presOf" srcId="{95B5A848-34E7-40F4-9361-37FD5C8042A5}" destId="{ABD4AC0F-ADA1-4161-ADD2-AF4195CB7A22}" srcOrd="0" destOrd="0" presId="urn:microsoft.com/office/officeart/2005/8/layout/orgChart1"/>
    <dgm:cxn modelId="{353AAA73-4FC7-42C4-9C48-B0C103F536DD}" type="presOf" srcId="{A18C7D68-FB92-4B92-9D4D-041E5EB0B6DD}" destId="{CCD9E393-8E61-44BE-B947-E58EC2269C65}" srcOrd="1" destOrd="0" presId="urn:microsoft.com/office/officeart/2005/8/layout/orgChart1"/>
    <dgm:cxn modelId="{D2522BE9-AB61-41CD-8735-C8E31E0DE93A}" type="presOf" srcId="{505861F1-8A10-429F-98FC-460B164C443F}" destId="{7619BA61-644D-4B00-BCE7-8813B1AB8918}" srcOrd="0" destOrd="0" presId="urn:microsoft.com/office/officeart/2005/8/layout/orgChart1"/>
    <dgm:cxn modelId="{E2146FE6-CB61-40C6-BBD4-8F36A7363CD6}" type="presOf" srcId="{1D47E1E9-18BC-42A9-8857-41EF77C003B2}" destId="{0427962F-DD5B-4019-AE25-06D611A2F711}" srcOrd="1" destOrd="0" presId="urn:microsoft.com/office/officeart/2005/8/layout/orgChart1"/>
    <dgm:cxn modelId="{30738FA7-AF98-492C-9D0F-F4538400C578}" srcId="{154E7F6D-6BA9-4B31-9F5F-0AD9CDAE6106}" destId="{6B939C63-6C54-44DF-BEC3-20ECADF83029}" srcOrd="1" destOrd="0" parTransId="{D797123E-B878-4521-B3AF-455F69BED2CC}" sibTransId="{A1AEA45B-1220-481D-B376-C098AE812A79}"/>
    <dgm:cxn modelId="{CF08F03B-297F-493C-84A6-FE18C0599E0A}" type="presOf" srcId="{540F02A4-5AEA-49D1-BF68-6E2AE5897391}" destId="{154B0B6F-3449-4055-BB9E-08893F8C0297}" srcOrd="0" destOrd="0" presId="urn:microsoft.com/office/officeart/2005/8/layout/orgChart1"/>
    <dgm:cxn modelId="{9334244D-B7CF-4513-9919-B75D2E1837E6}" type="presOf" srcId="{A0A7A867-D54A-422A-B1E9-22EC39B21ABF}" destId="{C08C1D88-F7B7-45AB-8035-D523C7B720A3}" srcOrd="0" destOrd="0" presId="urn:microsoft.com/office/officeart/2005/8/layout/orgChart1"/>
    <dgm:cxn modelId="{416B94D3-5DFB-421F-8A5E-DC8EE71551C2}" type="presOf" srcId="{60F5D755-0AC5-4794-8B97-54FFFF3E63CE}" destId="{915E5F00-6AA3-457D-8281-08096875B800}" srcOrd="0" destOrd="0" presId="urn:microsoft.com/office/officeart/2005/8/layout/orgChart1"/>
    <dgm:cxn modelId="{1CA2B9BB-0126-4F1A-98F0-ABDA9E481F6D}" type="presOf" srcId="{ECDBED39-462F-4400-9318-BBE3516CB7EF}" destId="{4B07C2A2-98D7-44F5-878F-3194B7B560CF}" srcOrd="0" destOrd="0" presId="urn:microsoft.com/office/officeart/2005/8/layout/orgChart1"/>
    <dgm:cxn modelId="{FE20D5AA-CC3B-4155-A667-015E2AB0846D}" type="presOf" srcId="{A18C7D68-FB92-4B92-9D4D-041E5EB0B6DD}" destId="{62D80B10-218A-4189-892C-E151296EC243}" srcOrd="0" destOrd="0" presId="urn:microsoft.com/office/officeart/2005/8/layout/orgChart1"/>
    <dgm:cxn modelId="{C1A661CA-EFE5-472C-B028-E01E6E0C7CD0}" type="presOf" srcId="{0A971C15-C657-4F0E-9C1F-7004AFFB8F65}" destId="{2F1F0715-D6EE-47AE-956C-9BB9BC7DE18F}" srcOrd="0" destOrd="0" presId="urn:microsoft.com/office/officeart/2005/8/layout/orgChart1"/>
    <dgm:cxn modelId="{7D4BEBB5-029E-41C1-AEE2-6AB9D9523309}" type="presOf" srcId="{E0EF6714-913C-4CB5-B430-9E805D3C7C93}" destId="{FC1E5476-F837-49D3-BA9A-8428B38BA298}" srcOrd="0" destOrd="0" presId="urn:microsoft.com/office/officeart/2005/8/layout/orgChart1"/>
    <dgm:cxn modelId="{9D43FA34-A7B0-453B-B2F4-6AF14333F7D0}" type="presParOf" srcId="{5BC9BF2F-B142-49BC-A9CE-B8E62AC1171B}" destId="{70EDF0DD-4379-46C4-8295-E11569534F56}" srcOrd="0" destOrd="0" presId="urn:microsoft.com/office/officeart/2005/8/layout/orgChart1"/>
    <dgm:cxn modelId="{31F1EFAB-1125-458A-A173-22C79ACF771C}" type="presParOf" srcId="{70EDF0DD-4379-46C4-8295-E11569534F56}" destId="{4D37DFA8-F97F-4C54-BC28-52AFA87191F1}" srcOrd="0" destOrd="0" presId="urn:microsoft.com/office/officeart/2005/8/layout/orgChart1"/>
    <dgm:cxn modelId="{83B83838-5EF1-440B-8C2F-AD6244D97895}" type="presParOf" srcId="{4D37DFA8-F97F-4C54-BC28-52AFA87191F1}" destId="{154B0B6F-3449-4055-BB9E-08893F8C0297}" srcOrd="0" destOrd="0" presId="urn:microsoft.com/office/officeart/2005/8/layout/orgChart1"/>
    <dgm:cxn modelId="{D1EE6135-014D-413D-96B9-500264C5A97A}" type="presParOf" srcId="{4D37DFA8-F97F-4C54-BC28-52AFA87191F1}" destId="{4F022A2D-E83D-4CF6-BEAE-D30C363DC1D9}" srcOrd="1" destOrd="0" presId="urn:microsoft.com/office/officeart/2005/8/layout/orgChart1"/>
    <dgm:cxn modelId="{02F317E5-A0DE-4101-A29E-BBE969874097}" type="presParOf" srcId="{70EDF0DD-4379-46C4-8295-E11569534F56}" destId="{ECE65AA3-3B8D-4B0A-935E-7C2E73A1185B}" srcOrd="1" destOrd="0" presId="urn:microsoft.com/office/officeart/2005/8/layout/orgChart1"/>
    <dgm:cxn modelId="{52ACBEA0-5307-40C5-8646-2A12FFCA6492}" type="presParOf" srcId="{70EDF0DD-4379-46C4-8295-E11569534F56}" destId="{03C29B2E-67D6-4879-915E-A771EF6A1F3B}" srcOrd="2" destOrd="0" presId="urn:microsoft.com/office/officeart/2005/8/layout/orgChart1"/>
    <dgm:cxn modelId="{9E574F2E-019C-4EBD-AED2-EF09C59FA038}" type="presParOf" srcId="{03C29B2E-67D6-4879-915E-A771EF6A1F3B}" destId="{EF013D3D-6E07-428C-B300-76F95F533408}" srcOrd="0" destOrd="0" presId="urn:microsoft.com/office/officeart/2005/8/layout/orgChart1"/>
    <dgm:cxn modelId="{7247A2C4-F824-49FE-ADA7-A5E7EB145F2D}" type="presParOf" srcId="{03C29B2E-67D6-4879-915E-A771EF6A1F3B}" destId="{FEAFA5AF-2D32-452F-BE75-8A43F9CE5036}" srcOrd="1" destOrd="0" presId="urn:microsoft.com/office/officeart/2005/8/layout/orgChart1"/>
    <dgm:cxn modelId="{5C7328EF-5EB3-415F-961D-4FAE9B130F92}" type="presParOf" srcId="{FEAFA5AF-2D32-452F-BE75-8A43F9CE5036}" destId="{8DEB1036-9D05-4803-8A42-FC47E5D7E144}" srcOrd="0" destOrd="0" presId="urn:microsoft.com/office/officeart/2005/8/layout/orgChart1"/>
    <dgm:cxn modelId="{E74E62C4-AC68-4EDA-8B75-9A3931671AE8}" type="presParOf" srcId="{8DEB1036-9D05-4803-8A42-FC47E5D7E144}" destId="{C08C1D88-F7B7-45AB-8035-D523C7B720A3}" srcOrd="0" destOrd="0" presId="urn:microsoft.com/office/officeart/2005/8/layout/orgChart1"/>
    <dgm:cxn modelId="{F5C12A3F-C9AA-4900-8D87-9793AC7AB648}" type="presParOf" srcId="{8DEB1036-9D05-4803-8A42-FC47E5D7E144}" destId="{0CCBD5C5-F04E-498C-885A-BB1A3CB4F1D9}" srcOrd="1" destOrd="0" presId="urn:microsoft.com/office/officeart/2005/8/layout/orgChart1"/>
    <dgm:cxn modelId="{0CBFF273-3023-4867-8E82-0F8D6866DF8B}" type="presParOf" srcId="{FEAFA5AF-2D32-452F-BE75-8A43F9CE5036}" destId="{378321B2-7E81-4FA8-BD5A-014440EA1AE9}" srcOrd="1" destOrd="0" presId="urn:microsoft.com/office/officeart/2005/8/layout/orgChart1"/>
    <dgm:cxn modelId="{8DBE4278-FF41-4450-9419-B485527EE829}" type="presParOf" srcId="{378321B2-7E81-4FA8-BD5A-014440EA1AE9}" destId="{58BA18D8-61BA-4D77-9994-0132EEFA6BD1}" srcOrd="0" destOrd="0" presId="urn:microsoft.com/office/officeart/2005/8/layout/orgChart1"/>
    <dgm:cxn modelId="{00EAB599-BCDC-4FD6-9474-ED78459B6139}" type="presParOf" srcId="{378321B2-7E81-4FA8-BD5A-014440EA1AE9}" destId="{AABC0141-CB32-458D-9AE8-4E5B913777DB}" srcOrd="1" destOrd="0" presId="urn:microsoft.com/office/officeart/2005/8/layout/orgChart1"/>
    <dgm:cxn modelId="{3BE447E5-3AB4-481C-8F19-C082658143CF}" type="presParOf" srcId="{AABC0141-CB32-458D-9AE8-4E5B913777DB}" destId="{7A7B86E1-EDC4-4F5F-85AF-D4DE8BE09546}" srcOrd="0" destOrd="0" presId="urn:microsoft.com/office/officeart/2005/8/layout/orgChart1"/>
    <dgm:cxn modelId="{0A1F5FE0-FAD2-4BED-B8EF-9D56C0816FEA}" type="presParOf" srcId="{7A7B86E1-EDC4-4F5F-85AF-D4DE8BE09546}" destId="{915E5F00-6AA3-457D-8281-08096875B800}" srcOrd="0" destOrd="0" presId="urn:microsoft.com/office/officeart/2005/8/layout/orgChart1"/>
    <dgm:cxn modelId="{4F150834-F33E-4A69-8EC2-026C6AE73F49}" type="presParOf" srcId="{7A7B86E1-EDC4-4F5F-85AF-D4DE8BE09546}" destId="{44D69556-B99E-4756-AA3C-D622D954339E}" srcOrd="1" destOrd="0" presId="urn:microsoft.com/office/officeart/2005/8/layout/orgChart1"/>
    <dgm:cxn modelId="{67DFBFB3-D716-4EDC-B8FA-D34478B76F61}" type="presParOf" srcId="{AABC0141-CB32-458D-9AE8-4E5B913777DB}" destId="{9D67FB9C-B40D-43BB-9F0D-04872E81D5AA}" srcOrd="1" destOrd="0" presId="urn:microsoft.com/office/officeart/2005/8/layout/orgChart1"/>
    <dgm:cxn modelId="{4F9E4DA7-52B9-4957-811A-A0FE511921FA}" type="presParOf" srcId="{9D67FB9C-B40D-43BB-9F0D-04872E81D5AA}" destId="{3E29B665-0377-4258-8A49-80DAB9018D71}" srcOrd="0" destOrd="0" presId="urn:microsoft.com/office/officeart/2005/8/layout/orgChart1"/>
    <dgm:cxn modelId="{DB60DCBA-2111-4B89-A676-2972824118F1}" type="presParOf" srcId="{9D67FB9C-B40D-43BB-9F0D-04872E81D5AA}" destId="{669EAD58-8B85-47B9-A5F1-E22843A6D558}" srcOrd="1" destOrd="0" presId="urn:microsoft.com/office/officeart/2005/8/layout/orgChart1"/>
    <dgm:cxn modelId="{C330C932-25BD-402A-B00E-4F791F1D6C51}" type="presParOf" srcId="{669EAD58-8B85-47B9-A5F1-E22843A6D558}" destId="{7F6734C7-F251-4D8B-8D1C-9C9918FE0B11}" srcOrd="0" destOrd="0" presId="urn:microsoft.com/office/officeart/2005/8/layout/orgChart1"/>
    <dgm:cxn modelId="{FA565881-FF1A-4EA8-9560-6BFCD46BA507}" type="presParOf" srcId="{7F6734C7-F251-4D8B-8D1C-9C9918FE0B11}" destId="{E1909ED6-7382-43D7-843C-7B6BE4F3A1A8}" srcOrd="0" destOrd="0" presId="urn:microsoft.com/office/officeart/2005/8/layout/orgChart1"/>
    <dgm:cxn modelId="{A51BEC6E-9254-44DA-8807-A128E9B4E482}" type="presParOf" srcId="{7F6734C7-F251-4D8B-8D1C-9C9918FE0B11}" destId="{36B42F49-E56D-43FD-9B57-BFCABE3C16CE}" srcOrd="1" destOrd="0" presId="urn:microsoft.com/office/officeart/2005/8/layout/orgChart1"/>
    <dgm:cxn modelId="{7927573F-FD33-4565-B35B-4924D1362F26}" type="presParOf" srcId="{669EAD58-8B85-47B9-A5F1-E22843A6D558}" destId="{3CF2F7CC-A8BB-4734-BA3F-3B118BE7F364}" srcOrd="1" destOrd="0" presId="urn:microsoft.com/office/officeart/2005/8/layout/orgChart1"/>
    <dgm:cxn modelId="{AD2D97C7-5C58-4042-A8BC-FA3799DC6B99}" type="presParOf" srcId="{3CF2F7CC-A8BB-4734-BA3F-3B118BE7F364}" destId="{5CC1CA67-9CBC-4C1D-A8D8-3EAEA5B4A2C2}" srcOrd="0" destOrd="0" presId="urn:microsoft.com/office/officeart/2005/8/layout/orgChart1"/>
    <dgm:cxn modelId="{0165D101-F98A-49B1-A974-79EAA1A527C8}" type="presParOf" srcId="{3CF2F7CC-A8BB-4734-BA3F-3B118BE7F364}" destId="{E33C686A-8963-4BA9-9673-5237CD5B90E7}" srcOrd="1" destOrd="0" presId="urn:microsoft.com/office/officeart/2005/8/layout/orgChart1"/>
    <dgm:cxn modelId="{EAFF18C3-4CFF-468D-B65B-2A72823A82DE}" type="presParOf" srcId="{E33C686A-8963-4BA9-9673-5237CD5B90E7}" destId="{0E48A758-57B3-48A8-ADBC-4B52787E2305}" srcOrd="0" destOrd="0" presId="urn:microsoft.com/office/officeart/2005/8/layout/orgChart1"/>
    <dgm:cxn modelId="{4C38E779-0571-4DDD-AC32-C8E6EDB53B5D}" type="presParOf" srcId="{0E48A758-57B3-48A8-ADBC-4B52787E2305}" destId="{4E2B330D-1E1A-473F-972C-2B6B07B9A6E6}" srcOrd="0" destOrd="0" presId="urn:microsoft.com/office/officeart/2005/8/layout/orgChart1"/>
    <dgm:cxn modelId="{B1AA5223-A15D-42D6-8D74-BDDEBEC4F205}" type="presParOf" srcId="{0E48A758-57B3-48A8-ADBC-4B52787E2305}" destId="{D46F5797-0250-41CF-AFFB-C6C610045EC0}" srcOrd="1" destOrd="0" presId="urn:microsoft.com/office/officeart/2005/8/layout/orgChart1"/>
    <dgm:cxn modelId="{A960C789-B66A-47D1-B3AE-50A9683CF257}" type="presParOf" srcId="{E33C686A-8963-4BA9-9673-5237CD5B90E7}" destId="{607C69CA-C4C9-4CFC-B9E7-182B40462174}" srcOrd="1" destOrd="0" presId="urn:microsoft.com/office/officeart/2005/8/layout/orgChart1"/>
    <dgm:cxn modelId="{23BECE0C-94B3-46C8-8AB0-64DF117B083B}" type="presParOf" srcId="{E33C686A-8963-4BA9-9673-5237CD5B90E7}" destId="{1E1F8EFD-E2AC-43EF-B6CD-EC63D5734ADF}" srcOrd="2" destOrd="0" presId="urn:microsoft.com/office/officeart/2005/8/layout/orgChart1"/>
    <dgm:cxn modelId="{572F4683-0040-4ABD-80AB-9AB477F7FDFA}" type="presParOf" srcId="{3CF2F7CC-A8BB-4734-BA3F-3B118BE7F364}" destId="{FF4A98B1-FC04-40F1-867B-1433E8FF464A}" srcOrd="2" destOrd="0" presId="urn:microsoft.com/office/officeart/2005/8/layout/orgChart1"/>
    <dgm:cxn modelId="{22DE5F52-7554-4432-8E3E-B652C7ABD715}" type="presParOf" srcId="{3CF2F7CC-A8BB-4734-BA3F-3B118BE7F364}" destId="{4F5CBD4F-575B-4F33-8290-494DF8DD9B10}" srcOrd="3" destOrd="0" presId="urn:microsoft.com/office/officeart/2005/8/layout/orgChart1"/>
    <dgm:cxn modelId="{7EED134F-14FA-48CC-B6E2-03A801417775}" type="presParOf" srcId="{4F5CBD4F-575B-4F33-8290-494DF8DD9B10}" destId="{538AEB52-F01D-4003-A3D7-DCF1B2172105}" srcOrd="0" destOrd="0" presId="urn:microsoft.com/office/officeart/2005/8/layout/orgChart1"/>
    <dgm:cxn modelId="{370A1FBC-5F24-4369-99E6-D7CA7E83C93B}" type="presParOf" srcId="{538AEB52-F01D-4003-A3D7-DCF1B2172105}" destId="{8BD745BF-0F18-47D6-8B9F-8D0B3B235FA8}" srcOrd="0" destOrd="0" presId="urn:microsoft.com/office/officeart/2005/8/layout/orgChart1"/>
    <dgm:cxn modelId="{03C302E2-85F6-47F6-BFCD-DB4ACE0897BA}" type="presParOf" srcId="{538AEB52-F01D-4003-A3D7-DCF1B2172105}" destId="{56B07091-E0A4-4B9D-821A-4D3602CF3580}" srcOrd="1" destOrd="0" presId="urn:microsoft.com/office/officeart/2005/8/layout/orgChart1"/>
    <dgm:cxn modelId="{552D2A4E-FB7F-49B5-8AB1-3738BF508C5F}" type="presParOf" srcId="{4F5CBD4F-575B-4F33-8290-494DF8DD9B10}" destId="{1518C7CE-804E-465C-82B5-42C90B9B6897}" srcOrd="1" destOrd="0" presId="urn:microsoft.com/office/officeart/2005/8/layout/orgChart1"/>
    <dgm:cxn modelId="{BCAC3287-46C3-4B81-B8EC-8AD3F56E3B89}" type="presParOf" srcId="{4F5CBD4F-575B-4F33-8290-494DF8DD9B10}" destId="{887F3D25-32A5-41B6-A3AD-F82A2F3BB5CE}" srcOrd="2" destOrd="0" presId="urn:microsoft.com/office/officeart/2005/8/layout/orgChart1"/>
    <dgm:cxn modelId="{F2AE6B47-D90E-467D-BAE5-96078F68691D}" type="presParOf" srcId="{3CF2F7CC-A8BB-4734-BA3F-3B118BE7F364}" destId="{4B07C2A2-98D7-44F5-878F-3194B7B560CF}" srcOrd="4" destOrd="0" presId="urn:microsoft.com/office/officeart/2005/8/layout/orgChart1"/>
    <dgm:cxn modelId="{557954AC-5F49-4CCA-8F10-AD7E815E71F6}" type="presParOf" srcId="{3CF2F7CC-A8BB-4734-BA3F-3B118BE7F364}" destId="{9956BAC1-14DD-4261-81D9-162B147BE698}" srcOrd="5" destOrd="0" presId="urn:microsoft.com/office/officeart/2005/8/layout/orgChart1"/>
    <dgm:cxn modelId="{641EDD15-1D58-4F22-B5BA-01AD21194165}" type="presParOf" srcId="{9956BAC1-14DD-4261-81D9-162B147BE698}" destId="{D22E71C8-F8AD-45DA-AFC4-F8310779CA06}" srcOrd="0" destOrd="0" presId="urn:microsoft.com/office/officeart/2005/8/layout/orgChart1"/>
    <dgm:cxn modelId="{E6F0F963-E30F-4142-8156-80394B52C14A}" type="presParOf" srcId="{D22E71C8-F8AD-45DA-AFC4-F8310779CA06}" destId="{DB40821A-6F61-4F78-92BE-5176DDC0FEE8}" srcOrd="0" destOrd="0" presId="urn:microsoft.com/office/officeart/2005/8/layout/orgChart1"/>
    <dgm:cxn modelId="{0B86E78E-0856-41B5-867D-6CC66EC0D5B9}" type="presParOf" srcId="{D22E71C8-F8AD-45DA-AFC4-F8310779CA06}" destId="{7DB973BF-F754-47E4-8238-E81D0F464DDC}" srcOrd="1" destOrd="0" presId="urn:microsoft.com/office/officeart/2005/8/layout/orgChart1"/>
    <dgm:cxn modelId="{DA137C40-A187-41BA-BC63-49E8DA09BBAF}" type="presParOf" srcId="{9956BAC1-14DD-4261-81D9-162B147BE698}" destId="{8ECC98D4-C001-438F-8660-6FDD85516D9A}" srcOrd="1" destOrd="0" presId="urn:microsoft.com/office/officeart/2005/8/layout/orgChart1"/>
    <dgm:cxn modelId="{F4F4236A-D8DE-47EE-8A1A-D7B5BEF0903B}" type="presParOf" srcId="{9956BAC1-14DD-4261-81D9-162B147BE698}" destId="{D55955C4-8356-40B5-91A7-FC8AE83824B6}" srcOrd="2" destOrd="0" presId="urn:microsoft.com/office/officeart/2005/8/layout/orgChart1"/>
    <dgm:cxn modelId="{AFF5145F-A2DB-46DF-BC2F-B418458B01CD}" type="presParOf" srcId="{669EAD58-8B85-47B9-A5F1-E22843A6D558}" destId="{4808843A-60BC-450D-8BFE-58F2FC6297EB}" srcOrd="2" destOrd="0" presId="urn:microsoft.com/office/officeart/2005/8/layout/orgChart1"/>
    <dgm:cxn modelId="{46A8CCD3-6412-4356-B9AC-0F81E3266C0C}" type="presParOf" srcId="{9D67FB9C-B40D-43BB-9F0D-04872E81D5AA}" destId="{BD426A05-AC8F-4AA0-BD70-F10CD74D0146}" srcOrd="2" destOrd="0" presId="urn:microsoft.com/office/officeart/2005/8/layout/orgChart1"/>
    <dgm:cxn modelId="{AF55F999-9566-498E-BFA2-19C8858601EC}" type="presParOf" srcId="{9D67FB9C-B40D-43BB-9F0D-04872E81D5AA}" destId="{A40E29BB-C105-4214-864E-39157BC8752B}" srcOrd="3" destOrd="0" presId="urn:microsoft.com/office/officeart/2005/8/layout/orgChart1"/>
    <dgm:cxn modelId="{DF79CF06-8670-46E1-9F08-74440FB1D502}" type="presParOf" srcId="{A40E29BB-C105-4214-864E-39157BC8752B}" destId="{49B0C04C-B287-4D1D-BE30-42FF4F5597D0}" srcOrd="0" destOrd="0" presId="urn:microsoft.com/office/officeart/2005/8/layout/orgChart1"/>
    <dgm:cxn modelId="{160C51BC-9F62-4B55-B88E-92DACFF24EE5}" type="presParOf" srcId="{49B0C04C-B287-4D1D-BE30-42FF4F5597D0}" destId="{84318836-9C39-4F44-B83D-3370371501D8}" srcOrd="0" destOrd="0" presId="urn:microsoft.com/office/officeart/2005/8/layout/orgChart1"/>
    <dgm:cxn modelId="{FAA1BAD0-726B-4180-821D-F7EC0EAE6E49}" type="presParOf" srcId="{49B0C04C-B287-4D1D-BE30-42FF4F5597D0}" destId="{E4E47D33-5CCD-46A7-8046-BC1A2DD77559}" srcOrd="1" destOrd="0" presId="urn:microsoft.com/office/officeart/2005/8/layout/orgChart1"/>
    <dgm:cxn modelId="{C337FEB4-639E-4401-A3B7-F2CD7BEDCC2C}" type="presParOf" srcId="{A40E29BB-C105-4214-864E-39157BC8752B}" destId="{C33F1AF8-DAC9-4086-B749-6F9935A1B930}" srcOrd="1" destOrd="0" presId="urn:microsoft.com/office/officeart/2005/8/layout/orgChart1"/>
    <dgm:cxn modelId="{208FC70E-5F4A-42D7-9B3D-B2BD21BB18AE}" type="presParOf" srcId="{C33F1AF8-DAC9-4086-B749-6F9935A1B930}" destId="{4AE11959-7DA7-4A49-8E5A-6D6214E704F4}" srcOrd="0" destOrd="0" presId="urn:microsoft.com/office/officeart/2005/8/layout/orgChart1"/>
    <dgm:cxn modelId="{DB2C6B6E-2A1D-47DB-AC71-A1B69513F3DD}" type="presParOf" srcId="{C33F1AF8-DAC9-4086-B749-6F9935A1B930}" destId="{0892B9DC-B319-441C-88A0-FCCDF93043FB}" srcOrd="1" destOrd="0" presId="urn:microsoft.com/office/officeart/2005/8/layout/orgChart1"/>
    <dgm:cxn modelId="{B1AE54D0-FEED-4B56-A0DE-F98BA648CFC4}" type="presParOf" srcId="{0892B9DC-B319-441C-88A0-FCCDF93043FB}" destId="{FCE5FA32-7726-4A03-8137-7225A64A3034}" srcOrd="0" destOrd="0" presId="urn:microsoft.com/office/officeart/2005/8/layout/orgChart1"/>
    <dgm:cxn modelId="{8F89E2AA-5737-41C6-B459-D2F6315B0CCD}" type="presParOf" srcId="{FCE5FA32-7726-4A03-8137-7225A64A3034}" destId="{26D54479-ED93-4444-85FF-21E854874011}" srcOrd="0" destOrd="0" presId="urn:microsoft.com/office/officeart/2005/8/layout/orgChart1"/>
    <dgm:cxn modelId="{0FD2BE60-F07E-43C5-9FFE-36A2B15677C9}" type="presParOf" srcId="{FCE5FA32-7726-4A03-8137-7225A64A3034}" destId="{78E6869B-932E-4290-AF26-5F26F05A35A4}" srcOrd="1" destOrd="0" presId="urn:microsoft.com/office/officeart/2005/8/layout/orgChart1"/>
    <dgm:cxn modelId="{EEEF3046-2A87-4B4D-B2F8-FA6D2D50C3FC}" type="presParOf" srcId="{0892B9DC-B319-441C-88A0-FCCDF93043FB}" destId="{9DE6D9BD-9498-4541-B25C-4B1E74A4B6F1}" srcOrd="1" destOrd="0" presId="urn:microsoft.com/office/officeart/2005/8/layout/orgChart1"/>
    <dgm:cxn modelId="{C99B8F3D-13FE-480D-9CAC-0FA1EC0AC21F}" type="presParOf" srcId="{9DE6D9BD-9498-4541-B25C-4B1E74A4B6F1}" destId="{160A1737-1B8F-43A2-83AE-E9B3426DC653}" srcOrd="0" destOrd="0" presId="urn:microsoft.com/office/officeart/2005/8/layout/orgChart1"/>
    <dgm:cxn modelId="{0FFD0286-9111-4674-B068-5043D4087885}" type="presParOf" srcId="{9DE6D9BD-9498-4541-B25C-4B1E74A4B6F1}" destId="{7CC5DA39-20A9-4404-AEBB-0F200A6BCA53}" srcOrd="1" destOrd="0" presId="urn:microsoft.com/office/officeart/2005/8/layout/orgChart1"/>
    <dgm:cxn modelId="{6707658C-7C53-4CBB-AD47-958CCDA6A84E}" type="presParOf" srcId="{7CC5DA39-20A9-4404-AEBB-0F200A6BCA53}" destId="{39BC0CF1-B52F-420F-BAF0-92AF0C278C18}" srcOrd="0" destOrd="0" presId="urn:microsoft.com/office/officeart/2005/8/layout/orgChart1"/>
    <dgm:cxn modelId="{9863C14F-1869-44B8-82B4-B0B68A5A261B}" type="presParOf" srcId="{39BC0CF1-B52F-420F-BAF0-92AF0C278C18}" destId="{6C454E81-8890-4AAE-BA76-D20A733B2E86}" srcOrd="0" destOrd="0" presId="urn:microsoft.com/office/officeart/2005/8/layout/orgChart1"/>
    <dgm:cxn modelId="{3416A570-ADE0-45FA-B10E-BD8704C4B4F1}" type="presParOf" srcId="{39BC0CF1-B52F-420F-BAF0-92AF0C278C18}" destId="{9DE6A724-F6E6-409E-A16C-9FECBFFFA96A}" srcOrd="1" destOrd="0" presId="urn:microsoft.com/office/officeart/2005/8/layout/orgChart1"/>
    <dgm:cxn modelId="{B2F76427-8E1A-4A8D-8C4F-3C2EE7708C62}" type="presParOf" srcId="{7CC5DA39-20A9-4404-AEBB-0F200A6BCA53}" destId="{B8B32227-2F92-4D40-A440-C7C9FAA9FF91}" srcOrd="1" destOrd="0" presId="urn:microsoft.com/office/officeart/2005/8/layout/orgChart1"/>
    <dgm:cxn modelId="{4A523637-72AC-4B66-B3A1-A13090040323}" type="presParOf" srcId="{7CC5DA39-20A9-4404-AEBB-0F200A6BCA53}" destId="{DD62BD6E-830D-4895-8D3C-4F1F770241B3}" srcOrd="2" destOrd="0" presId="urn:microsoft.com/office/officeart/2005/8/layout/orgChart1"/>
    <dgm:cxn modelId="{C976C4D9-64A9-4018-B307-C936CCBE34DE}" type="presParOf" srcId="{9DE6D9BD-9498-4541-B25C-4B1E74A4B6F1}" destId="{7D7FA89E-EF24-4233-A151-B7770E196A33}" srcOrd="2" destOrd="0" presId="urn:microsoft.com/office/officeart/2005/8/layout/orgChart1"/>
    <dgm:cxn modelId="{A5B31686-9CFE-4E6E-B205-E7DC773BB104}" type="presParOf" srcId="{9DE6D9BD-9498-4541-B25C-4B1E74A4B6F1}" destId="{2C9FB5EC-7593-481D-B719-B11F4BC61A0C}" srcOrd="3" destOrd="0" presId="urn:microsoft.com/office/officeart/2005/8/layout/orgChart1"/>
    <dgm:cxn modelId="{075F489C-826A-454A-A289-80539846041C}" type="presParOf" srcId="{2C9FB5EC-7593-481D-B719-B11F4BC61A0C}" destId="{0804B51D-77B6-4AE7-B1B3-8E45046A13E3}" srcOrd="0" destOrd="0" presId="urn:microsoft.com/office/officeart/2005/8/layout/orgChart1"/>
    <dgm:cxn modelId="{46A5D3B0-B780-4AF1-AC31-C267DE308DB6}" type="presParOf" srcId="{0804B51D-77B6-4AE7-B1B3-8E45046A13E3}" destId="{9E4AD5CA-992E-43AB-9593-BA11CD16C9DD}" srcOrd="0" destOrd="0" presId="urn:microsoft.com/office/officeart/2005/8/layout/orgChart1"/>
    <dgm:cxn modelId="{26A6E4BF-0F82-4178-A920-402EF2AF4AE3}" type="presParOf" srcId="{0804B51D-77B6-4AE7-B1B3-8E45046A13E3}" destId="{E75E5673-B214-437C-84AE-54DCBA20B978}" srcOrd="1" destOrd="0" presId="urn:microsoft.com/office/officeart/2005/8/layout/orgChart1"/>
    <dgm:cxn modelId="{8CAACB41-3D81-44E6-9E38-0C83033B6C1C}" type="presParOf" srcId="{2C9FB5EC-7593-481D-B719-B11F4BC61A0C}" destId="{AD203B4B-D12B-4C92-9670-034FFC3623B7}" srcOrd="1" destOrd="0" presId="urn:microsoft.com/office/officeart/2005/8/layout/orgChart1"/>
    <dgm:cxn modelId="{00DBC6DD-1A60-40A1-904E-D7A1D9039B2E}" type="presParOf" srcId="{2C9FB5EC-7593-481D-B719-B11F4BC61A0C}" destId="{1DDE1B72-AE4E-47B5-8E71-E95BE6A3F965}" srcOrd="2" destOrd="0" presId="urn:microsoft.com/office/officeart/2005/8/layout/orgChart1"/>
    <dgm:cxn modelId="{FB43968A-6666-42BF-9407-A8FF9A341A72}" type="presParOf" srcId="{0892B9DC-B319-441C-88A0-FCCDF93043FB}" destId="{406D5239-2039-46DA-87CC-0BA8C1B971DA}" srcOrd="2" destOrd="0" presId="urn:microsoft.com/office/officeart/2005/8/layout/orgChart1"/>
    <dgm:cxn modelId="{1EF80778-AB18-4D3A-88B3-EB3F2DA879D8}" type="presParOf" srcId="{C33F1AF8-DAC9-4086-B749-6F9935A1B930}" destId="{CDA7A8DC-168B-48E4-9388-F61BB1FEBC0E}" srcOrd="2" destOrd="0" presId="urn:microsoft.com/office/officeart/2005/8/layout/orgChart1"/>
    <dgm:cxn modelId="{1D362B51-1202-46E8-98DC-576E32DA3B58}" type="presParOf" srcId="{C33F1AF8-DAC9-4086-B749-6F9935A1B930}" destId="{57855512-8E4D-4B63-96CC-324A5178CF79}" srcOrd="3" destOrd="0" presId="urn:microsoft.com/office/officeart/2005/8/layout/orgChart1"/>
    <dgm:cxn modelId="{F53B1144-47E8-48F0-A3FB-24FF3F235025}" type="presParOf" srcId="{57855512-8E4D-4B63-96CC-324A5178CF79}" destId="{A2457C08-510B-43A3-ABAB-1ED296F297B2}" srcOrd="0" destOrd="0" presId="urn:microsoft.com/office/officeart/2005/8/layout/orgChart1"/>
    <dgm:cxn modelId="{8880B671-64CA-4139-B457-70E57C4A1635}" type="presParOf" srcId="{A2457C08-510B-43A3-ABAB-1ED296F297B2}" destId="{D1527A1E-A324-450C-BD26-8FAA0267D465}" srcOrd="0" destOrd="0" presId="urn:microsoft.com/office/officeart/2005/8/layout/orgChart1"/>
    <dgm:cxn modelId="{A0A1C607-6174-4462-9025-F69AFDA90AF4}" type="presParOf" srcId="{A2457C08-510B-43A3-ABAB-1ED296F297B2}" destId="{0427962F-DD5B-4019-AE25-06D611A2F711}" srcOrd="1" destOrd="0" presId="urn:microsoft.com/office/officeart/2005/8/layout/orgChart1"/>
    <dgm:cxn modelId="{1EB6CA2F-92C0-4BED-973F-8B1EA4AA3895}" type="presParOf" srcId="{57855512-8E4D-4B63-96CC-324A5178CF79}" destId="{3977F2AC-5780-4640-AF7A-BFC4760670B4}" srcOrd="1" destOrd="0" presId="urn:microsoft.com/office/officeart/2005/8/layout/orgChart1"/>
    <dgm:cxn modelId="{91953D8A-C5FA-4126-A5DE-419811B1653D}" type="presParOf" srcId="{57855512-8E4D-4B63-96CC-324A5178CF79}" destId="{D0603171-1B07-4C49-B1AB-FB383DC4986F}" srcOrd="2" destOrd="0" presId="urn:microsoft.com/office/officeart/2005/8/layout/orgChart1"/>
    <dgm:cxn modelId="{BD1BCF37-DAF8-4A5C-9E4B-5FEAB6E1AB97}" type="presParOf" srcId="{A40E29BB-C105-4214-864E-39157BC8752B}" destId="{DFE63981-F9AD-4DA0-9B1E-13EDAF83FD73}" srcOrd="2" destOrd="0" presId="urn:microsoft.com/office/officeart/2005/8/layout/orgChart1"/>
    <dgm:cxn modelId="{FFA3AF01-D0CC-441F-8515-D3D8DE8F30C6}" type="presParOf" srcId="{AABC0141-CB32-458D-9AE8-4E5B913777DB}" destId="{6E43956A-CB7A-4BFD-876E-7EAA786B4252}" srcOrd="2" destOrd="0" presId="urn:microsoft.com/office/officeart/2005/8/layout/orgChart1"/>
    <dgm:cxn modelId="{32C5F5D5-AE07-4323-8091-4EBC84824325}" type="presParOf" srcId="{378321B2-7E81-4FA8-BD5A-014440EA1AE9}" destId="{131E20C4-6008-4707-B1CA-8CB2E5B2CD50}" srcOrd="2" destOrd="0" presId="urn:microsoft.com/office/officeart/2005/8/layout/orgChart1"/>
    <dgm:cxn modelId="{825E0001-7D46-46D5-A0A2-81B5C07269AE}" type="presParOf" srcId="{378321B2-7E81-4FA8-BD5A-014440EA1AE9}" destId="{96D83A50-ABE6-40B2-996E-09C944E0DF40}" srcOrd="3" destOrd="0" presId="urn:microsoft.com/office/officeart/2005/8/layout/orgChart1"/>
    <dgm:cxn modelId="{B5CA9AA2-50A4-40A8-858A-C40BBDD0F480}" type="presParOf" srcId="{96D83A50-ABE6-40B2-996E-09C944E0DF40}" destId="{D3F4D69D-C604-4260-AE5C-B0CDF836DC8D}" srcOrd="0" destOrd="0" presId="urn:microsoft.com/office/officeart/2005/8/layout/orgChart1"/>
    <dgm:cxn modelId="{3F1EE8CB-DE4D-4F6C-9B62-E811E052B79C}" type="presParOf" srcId="{D3F4D69D-C604-4260-AE5C-B0CDF836DC8D}" destId="{62D80B10-218A-4189-892C-E151296EC243}" srcOrd="0" destOrd="0" presId="urn:microsoft.com/office/officeart/2005/8/layout/orgChart1"/>
    <dgm:cxn modelId="{8DD7D4FE-E209-46D2-A7B4-7A6C3A133901}" type="presParOf" srcId="{D3F4D69D-C604-4260-AE5C-B0CDF836DC8D}" destId="{CCD9E393-8E61-44BE-B947-E58EC2269C65}" srcOrd="1" destOrd="0" presId="urn:microsoft.com/office/officeart/2005/8/layout/orgChart1"/>
    <dgm:cxn modelId="{1C30181C-7725-45C9-9F9E-FF09C50896D3}" type="presParOf" srcId="{96D83A50-ABE6-40B2-996E-09C944E0DF40}" destId="{AB63AA58-7BAA-48BC-8A41-77AACD8462C0}" srcOrd="1" destOrd="0" presId="urn:microsoft.com/office/officeart/2005/8/layout/orgChart1"/>
    <dgm:cxn modelId="{C3322963-E8B3-4C8D-90FD-FA1A8A9F077D}" type="presParOf" srcId="{AB63AA58-7BAA-48BC-8A41-77AACD8462C0}" destId="{C1A64094-4B46-4992-A95C-C38BBDEE0B39}" srcOrd="0" destOrd="0" presId="urn:microsoft.com/office/officeart/2005/8/layout/orgChart1"/>
    <dgm:cxn modelId="{00D2AE7B-9511-4E8C-8E15-A98F8DC015CB}" type="presParOf" srcId="{AB63AA58-7BAA-48BC-8A41-77AACD8462C0}" destId="{7239AB73-5146-4238-8559-B8661FC920D8}" srcOrd="1" destOrd="0" presId="urn:microsoft.com/office/officeart/2005/8/layout/orgChart1"/>
    <dgm:cxn modelId="{7A46BB52-B496-49FC-A2CE-B890846433BD}" type="presParOf" srcId="{7239AB73-5146-4238-8559-B8661FC920D8}" destId="{4BC73DF1-38F8-4C44-BCB0-CE9E3EF21D7F}" srcOrd="0" destOrd="0" presId="urn:microsoft.com/office/officeart/2005/8/layout/orgChart1"/>
    <dgm:cxn modelId="{781F6332-7C3D-4B41-8A02-205D16CCC6D4}" type="presParOf" srcId="{4BC73DF1-38F8-4C44-BCB0-CE9E3EF21D7F}" destId="{2F1F0715-D6EE-47AE-956C-9BB9BC7DE18F}" srcOrd="0" destOrd="0" presId="urn:microsoft.com/office/officeart/2005/8/layout/orgChart1"/>
    <dgm:cxn modelId="{F7D92F95-96A2-42A9-BC54-D9E8190B0B8B}" type="presParOf" srcId="{4BC73DF1-38F8-4C44-BCB0-CE9E3EF21D7F}" destId="{23106014-8C24-4AE0-81B5-81BBBCB1F7AB}" srcOrd="1" destOrd="0" presId="urn:microsoft.com/office/officeart/2005/8/layout/orgChart1"/>
    <dgm:cxn modelId="{41F2BD20-5377-42AE-A824-0FF0A9657AED}" type="presParOf" srcId="{7239AB73-5146-4238-8559-B8661FC920D8}" destId="{201CFB02-A705-4185-A652-DC20D0BF8680}" srcOrd="1" destOrd="0" presId="urn:microsoft.com/office/officeart/2005/8/layout/orgChart1"/>
    <dgm:cxn modelId="{3D788D35-E46E-4D4F-BE14-2ED40CE555CD}" type="presParOf" srcId="{7239AB73-5146-4238-8559-B8661FC920D8}" destId="{AB30EDA3-4F29-41C1-A636-5B9DB852F1A0}" srcOrd="2" destOrd="0" presId="urn:microsoft.com/office/officeart/2005/8/layout/orgChart1"/>
    <dgm:cxn modelId="{DEFC7DBF-056D-491D-B3A2-783613BCB5BA}" type="presParOf" srcId="{AB63AA58-7BAA-48BC-8A41-77AACD8462C0}" destId="{C1529CEB-2FC3-4EC7-AE7B-7DF43E635ECC}" srcOrd="2" destOrd="0" presId="urn:microsoft.com/office/officeart/2005/8/layout/orgChart1"/>
    <dgm:cxn modelId="{844C2369-39E3-48FA-82D8-6EE9CAA241B1}" type="presParOf" srcId="{AB63AA58-7BAA-48BC-8A41-77AACD8462C0}" destId="{221B1417-D4E4-43FF-ADC4-AB188EEEAAB5}" srcOrd="3" destOrd="0" presId="urn:microsoft.com/office/officeart/2005/8/layout/orgChart1"/>
    <dgm:cxn modelId="{C45B6AA7-EEB6-4BC3-A759-962C47B3C2B7}" type="presParOf" srcId="{221B1417-D4E4-43FF-ADC4-AB188EEEAAB5}" destId="{CB194948-76F1-4C6D-80CF-704A9923F10E}" srcOrd="0" destOrd="0" presId="urn:microsoft.com/office/officeart/2005/8/layout/orgChart1"/>
    <dgm:cxn modelId="{B720905C-E7CE-44C6-BBC4-4238173DD468}" type="presParOf" srcId="{CB194948-76F1-4C6D-80CF-704A9923F10E}" destId="{56FE662B-804B-4576-82FF-78F5680094AD}" srcOrd="0" destOrd="0" presId="urn:microsoft.com/office/officeart/2005/8/layout/orgChart1"/>
    <dgm:cxn modelId="{DD607DA2-9499-455D-9E51-81ECAA0C6FCA}" type="presParOf" srcId="{CB194948-76F1-4C6D-80CF-704A9923F10E}" destId="{E2936708-B006-457F-84F6-3F7DEA282B72}" srcOrd="1" destOrd="0" presId="urn:microsoft.com/office/officeart/2005/8/layout/orgChart1"/>
    <dgm:cxn modelId="{B7CB8E4D-D4C2-47D5-BEEF-7C893D719991}" type="presParOf" srcId="{221B1417-D4E4-43FF-ADC4-AB188EEEAAB5}" destId="{5336B2EE-BE7B-48FB-BF3D-1401AD3FC2E9}" srcOrd="1" destOrd="0" presId="urn:microsoft.com/office/officeart/2005/8/layout/orgChart1"/>
    <dgm:cxn modelId="{1E66F9A6-B595-4F72-87A8-73A69EAF8324}" type="presParOf" srcId="{5336B2EE-BE7B-48FB-BF3D-1401AD3FC2E9}" destId="{BAE920A9-1BBD-484B-BD77-FAFC5E9B4F06}" srcOrd="0" destOrd="0" presId="urn:microsoft.com/office/officeart/2005/8/layout/orgChart1"/>
    <dgm:cxn modelId="{CAF14711-BAD3-4828-9CD9-E30644E5EC79}" type="presParOf" srcId="{5336B2EE-BE7B-48FB-BF3D-1401AD3FC2E9}" destId="{8EAE1899-1A0E-47AD-8112-1998AFD73654}" srcOrd="1" destOrd="0" presId="urn:microsoft.com/office/officeart/2005/8/layout/orgChart1"/>
    <dgm:cxn modelId="{94F49947-B500-45CA-965E-45FFFDE4C32A}" type="presParOf" srcId="{8EAE1899-1A0E-47AD-8112-1998AFD73654}" destId="{BC21FE04-1CEB-424A-A64D-5C1F867413BF}" srcOrd="0" destOrd="0" presId="urn:microsoft.com/office/officeart/2005/8/layout/orgChart1"/>
    <dgm:cxn modelId="{31AB03E3-7292-4F55-9214-AD9A5F18F37A}" type="presParOf" srcId="{BC21FE04-1CEB-424A-A64D-5C1F867413BF}" destId="{ED80A746-63E3-4689-A046-F7657EEE2723}" srcOrd="0" destOrd="0" presId="urn:microsoft.com/office/officeart/2005/8/layout/orgChart1"/>
    <dgm:cxn modelId="{BF1D0D2D-5CBC-47C3-AC6F-0A75C5665F78}" type="presParOf" srcId="{BC21FE04-1CEB-424A-A64D-5C1F867413BF}" destId="{8C51CB7A-E0FB-4AEC-8EF6-E72ECC60B101}" srcOrd="1" destOrd="0" presId="urn:microsoft.com/office/officeart/2005/8/layout/orgChart1"/>
    <dgm:cxn modelId="{ABA86DA4-6E89-4C71-920C-C3ECBB60037B}" type="presParOf" srcId="{8EAE1899-1A0E-47AD-8112-1998AFD73654}" destId="{2B99C064-A30E-475E-AA42-5F89D1298E40}" srcOrd="1" destOrd="0" presId="urn:microsoft.com/office/officeart/2005/8/layout/orgChart1"/>
    <dgm:cxn modelId="{6F43C88F-FD3E-44D1-A186-43586654ECD9}" type="presParOf" srcId="{8EAE1899-1A0E-47AD-8112-1998AFD73654}" destId="{F26F7FF0-BC40-45EF-A92B-C26139DD2493}" srcOrd="2" destOrd="0" presId="urn:microsoft.com/office/officeart/2005/8/layout/orgChart1"/>
    <dgm:cxn modelId="{E8C7E630-EB17-4171-9CE3-57E005871806}" type="presParOf" srcId="{5336B2EE-BE7B-48FB-BF3D-1401AD3FC2E9}" destId="{FA089C95-8647-4C77-96FB-E2FCF9963F3E}" srcOrd="2" destOrd="0" presId="urn:microsoft.com/office/officeart/2005/8/layout/orgChart1"/>
    <dgm:cxn modelId="{420D42B5-4820-4EE7-B017-B266D10A4DDE}" type="presParOf" srcId="{5336B2EE-BE7B-48FB-BF3D-1401AD3FC2E9}" destId="{D229CF7C-6668-43F8-9F03-574BF7E7024A}" srcOrd="3" destOrd="0" presId="urn:microsoft.com/office/officeart/2005/8/layout/orgChart1"/>
    <dgm:cxn modelId="{A5142DFE-080A-4A34-8C9F-41B231FE379D}" type="presParOf" srcId="{D229CF7C-6668-43F8-9F03-574BF7E7024A}" destId="{6CF85794-35D5-40F4-A51C-DE9223F51753}" srcOrd="0" destOrd="0" presId="urn:microsoft.com/office/officeart/2005/8/layout/orgChart1"/>
    <dgm:cxn modelId="{92CE56B8-A3FC-4547-88F0-38A808A30328}" type="presParOf" srcId="{6CF85794-35D5-40F4-A51C-DE9223F51753}" destId="{0DD94DA9-80EC-4F0A-88D6-29338B809D26}" srcOrd="0" destOrd="0" presId="urn:microsoft.com/office/officeart/2005/8/layout/orgChart1"/>
    <dgm:cxn modelId="{EDC64B20-96E6-40F5-8920-3AFDAE6B501A}" type="presParOf" srcId="{6CF85794-35D5-40F4-A51C-DE9223F51753}" destId="{484CE02F-627E-44AB-A2FF-664404E2FAAD}" srcOrd="1" destOrd="0" presId="urn:microsoft.com/office/officeart/2005/8/layout/orgChart1"/>
    <dgm:cxn modelId="{F83BDCA5-CFB0-45BE-9470-0A1241080ED6}" type="presParOf" srcId="{D229CF7C-6668-43F8-9F03-574BF7E7024A}" destId="{3FDF6CD6-E662-411D-9E74-DE9C80A71573}" srcOrd="1" destOrd="0" presId="urn:microsoft.com/office/officeart/2005/8/layout/orgChart1"/>
    <dgm:cxn modelId="{47DA6F2C-6EEF-4F29-A207-EEE9ABB56208}" type="presParOf" srcId="{D229CF7C-6668-43F8-9F03-574BF7E7024A}" destId="{5C77A542-D644-4C3F-9E38-32AB4D0378D1}" srcOrd="2" destOrd="0" presId="urn:microsoft.com/office/officeart/2005/8/layout/orgChart1"/>
    <dgm:cxn modelId="{C5092810-EA49-48F7-9422-CC5455D2D40D}" type="presParOf" srcId="{5336B2EE-BE7B-48FB-BF3D-1401AD3FC2E9}" destId="{ABD4AC0F-ADA1-4161-ADD2-AF4195CB7A22}" srcOrd="4" destOrd="0" presId="urn:microsoft.com/office/officeart/2005/8/layout/orgChart1"/>
    <dgm:cxn modelId="{4F3FB4EE-32F5-4083-B8F9-35FF8A3E159A}" type="presParOf" srcId="{5336B2EE-BE7B-48FB-BF3D-1401AD3FC2E9}" destId="{87E4F5EE-55B9-4FBE-BB01-B894ACE2E14B}" srcOrd="5" destOrd="0" presId="urn:microsoft.com/office/officeart/2005/8/layout/orgChart1"/>
    <dgm:cxn modelId="{9CB076A9-73D6-46F1-A13C-9C566C013661}" type="presParOf" srcId="{87E4F5EE-55B9-4FBE-BB01-B894ACE2E14B}" destId="{458957B2-5BDD-4E51-93B6-6F0ED0339D4C}" srcOrd="0" destOrd="0" presId="urn:microsoft.com/office/officeart/2005/8/layout/orgChart1"/>
    <dgm:cxn modelId="{93A4FE2C-045F-48BF-9688-06839A0DB76B}" type="presParOf" srcId="{458957B2-5BDD-4E51-93B6-6F0ED0339D4C}" destId="{FC1E5476-F837-49D3-BA9A-8428B38BA298}" srcOrd="0" destOrd="0" presId="urn:microsoft.com/office/officeart/2005/8/layout/orgChart1"/>
    <dgm:cxn modelId="{A501BB55-6B9B-4D74-9FA7-00F7BE59DC9B}" type="presParOf" srcId="{458957B2-5BDD-4E51-93B6-6F0ED0339D4C}" destId="{212A9C68-E098-46C1-8971-E44C4676BE8E}" srcOrd="1" destOrd="0" presId="urn:microsoft.com/office/officeart/2005/8/layout/orgChart1"/>
    <dgm:cxn modelId="{52A00D8F-5A0A-4CCB-91FC-90E0CE98709F}" type="presParOf" srcId="{87E4F5EE-55B9-4FBE-BB01-B894ACE2E14B}" destId="{93AED0A1-505C-4B75-A906-D6FC1AB38B7C}" srcOrd="1" destOrd="0" presId="urn:microsoft.com/office/officeart/2005/8/layout/orgChart1"/>
    <dgm:cxn modelId="{E4C3697C-51F5-4720-9E56-0361BFA2AB10}" type="presParOf" srcId="{87E4F5EE-55B9-4FBE-BB01-B894ACE2E14B}" destId="{8717AED4-D666-4DBA-A4B7-01F6E5D5C975}" srcOrd="2" destOrd="0" presId="urn:microsoft.com/office/officeart/2005/8/layout/orgChart1"/>
    <dgm:cxn modelId="{E1700B16-26A4-4751-8C2B-20C291CBB86E}" type="presParOf" srcId="{221B1417-D4E4-43FF-ADC4-AB188EEEAAB5}" destId="{826F4F37-EFD9-446B-BE25-2195F38E1916}" srcOrd="2" destOrd="0" presId="urn:microsoft.com/office/officeart/2005/8/layout/orgChart1"/>
    <dgm:cxn modelId="{97140D13-E554-4E50-98EE-CD7592E84735}" type="presParOf" srcId="{96D83A50-ABE6-40B2-996E-09C944E0DF40}" destId="{781320BA-1594-45B3-A156-CF396C14AA88}" srcOrd="2" destOrd="0" presId="urn:microsoft.com/office/officeart/2005/8/layout/orgChart1"/>
    <dgm:cxn modelId="{BBC4F159-C136-4E88-B990-EA0E9C730D3C}" type="presParOf" srcId="{378321B2-7E81-4FA8-BD5A-014440EA1AE9}" destId="{CFE4199B-6411-4C65-9DC6-5BF23DAC736D}" srcOrd="4" destOrd="0" presId="urn:microsoft.com/office/officeart/2005/8/layout/orgChart1"/>
    <dgm:cxn modelId="{D27532BC-54E3-414C-8603-7E8C2CF7E87A}" type="presParOf" srcId="{378321B2-7E81-4FA8-BD5A-014440EA1AE9}" destId="{EACDC2CC-59BF-4094-BD39-E4D351C293DF}" srcOrd="5" destOrd="0" presId="urn:microsoft.com/office/officeart/2005/8/layout/orgChart1"/>
    <dgm:cxn modelId="{15CF3A20-C33B-42FF-8A68-B7D95B3A0004}" type="presParOf" srcId="{EACDC2CC-59BF-4094-BD39-E4D351C293DF}" destId="{8AA8FA0E-47FA-480C-8FB5-3193476086EC}" srcOrd="0" destOrd="0" presId="urn:microsoft.com/office/officeart/2005/8/layout/orgChart1"/>
    <dgm:cxn modelId="{3C8F3ED2-1605-4481-8936-7FCCB64D96ED}" type="presParOf" srcId="{8AA8FA0E-47FA-480C-8FB5-3193476086EC}" destId="{7122968B-94EE-4A42-B944-70ADD4D0C489}" srcOrd="0" destOrd="0" presId="urn:microsoft.com/office/officeart/2005/8/layout/orgChart1"/>
    <dgm:cxn modelId="{BD55A030-F48C-44C3-BEF1-1E5690656D16}" type="presParOf" srcId="{8AA8FA0E-47FA-480C-8FB5-3193476086EC}" destId="{BABBE2D7-50EB-472F-A76D-7C73C71C99F7}" srcOrd="1" destOrd="0" presId="urn:microsoft.com/office/officeart/2005/8/layout/orgChart1"/>
    <dgm:cxn modelId="{57D3B51F-366B-4A98-B2BF-B4A7C923B13A}" type="presParOf" srcId="{EACDC2CC-59BF-4094-BD39-E4D351C293DF}" destId="{5B99AB52-78EC-462B-92DE-7A0F08D94665}" srcOrd="1" destOrd="0" presId="urn:microsoft.com/office/officeart/2005/8/layout/orgChart1"/>
    <dgm:cxn modelId="{8DE56BA6-3C5A-442E-8898-76FF2DDFE671}" type="presParOf" srcId="{5B99AB52-78EC-462B-92DE-7A0F08D94665}" destId="{12B7FAAC-357F-41C4-A0A3-09FC3FCD4587}" srcOrd="0" destOrd="0" presId="urn:microsoft.com/office/officeart/2005/8/layout/orgChart1"/>
    <dgm:cxn modelId="{7974C496-5D3C-4E45-9E87-45757A3EF20E}" type="presParOf" srcId="{5B99AB52-78EC-462B-92DE-7A0F08D94665}" destId="{03EA8E1A-CAF1-44DF-9044-6B28DD73F8E8}" srcOrd="1" destOrd="0" presId="urn:microsoft.com/office/officeart/2005/8/layout/orgChart1"/>
    <dgm:cxn modelId="{032D6D64-E3D1-4C92-9002-BF38C2A3AEB3}" type="presParOf" srcId="{03EA8E1A-CAF1-44DF-9044-6B28DD73F8E8}" destId="{153D5D9F-774D-4F75-8B22-240DA8C4FA69}" srcOrd="0" destOrd="0" presId="urn:microsoft.com/office/officeart/2005/8/layout/orgChart1"/>
    <dgm:cxn modelId="{DD01ACA8-A117-424A-B50F-BD130DE5F2A6}" type="presParOf" srcId="{153D5D9F-774D-4F75-8B22-240DA8C4FA69}" destId="{20A4E0D6-C9E7-4AAC-B694-8BF532F43DBD}" srcOrd="0" destOrd="0" presId="urn:microsoft.com/office/officeart/2005/8/layout/orgChart1"/>
    <dgm:cxn modelId="{43EBCF1E-12BA-43E3-8769-937345F70E43}" type="presParOf" srcId="{153D5D9F-774D-4F75-8B22-240DA8C4FA69}" destId="{B5F1998D-C639-4525-AEB9-8531E0E1D101}" srcOrd="1" destOrd="0" presId="urn:microsoft.com/office/officeart/2005/8/layout/orgChart1"/>
    <dgm:cxn modelId="{3EC34ECB-996A-4690-A5EB-8CEA4F88370F}" type="presParOf" srcId="{03EA8E1A-CAF1-44DF-9044-6B28DD73F8E8}" destId="{F6A5B614-2AD7-45A6-BBF1-F881A6BA71EC}" srcOrd="1" destOrd="0" presId="urn:microsoft.com/office/officeart/2005/8/layout/orgChart1"/>
    <dgm:cxn modelId="{82869E8A-8E6B-471E-B28A-CE9EF51438A1}" type="presParOf" srcId="{03EA8E1A-CAF1-44DF-9044-6B28DD73F8E8}" destId="{20150366-299E-479D-A766-F34F010A43E3}" srcOrd="2" destOrd="0" presId="urn:microsoft.com/office/officeart/2005/8/layout/orgChart1"/>
    <dgm:cxn modelId="{0089FB9B-EA81-4942-8A37-77ADD0394703}" type="presParOf" srcId="{5B99AB52-78EC-462B-92DE-7A0F08D94665}" destId="{375E2016-2512-4E33-AE02-7F47AD22F1E9}" srcOrd="2" destOrd="0" presId="urn:microsoft.com/office/officeart/2005/8/layout/orgChart1"/>
    <dgm:cxn modelId="{4464E74A-E282-4EE7-A823-EE76496018BC}" type="presParOf" srcId="{5B99AB52-78EC-462B-92DE-7A0F08D94665}" destId="{CEE5D064-F21F-4B7F-A77D-8BDF9FBF7E3F}" srcOrd="3" destOrd="0" presId="urn:microsoft.com/office/officeart/2005/8/layout/orgChart1"/>
    <dgm:cxn modelId="{33EFF7A0-2F8B-4257-A4DD-F51E1DD56314}" type="presParOf" srcId="{CEE5D064-F21F-4B7F-A77D-8BDF9FBF7E3F}" destId="{707FD54B-D2A3-4689-9051-ABEE93B8B203}" srcOrd="0" destOrd="0" presId="urn:microsoft.com/office/officeart/2005/8/layout/orgChart1"/>
    <dgm:cxn modelId="{686689D7-DA1C-4D1D-975C-C65B8287EC19}" type="presParOf" srcId="{707FD54B-D2A3-4689-9051-ABEE93B8B203}" destId="{7E345143-F83D-4C14-A006-01CD167CA4F4}" srcOrd="0" destOrd="0" presId="urn:microsoft.com/office/officeart/2005/8/layout/orgChart1"/>
    <dgm:cxn modelId="{C3B733FA-164D-4033-8514-9B5B2EC4C19F}" type="presParOf" srcId="{707FD54B-D2A3-4689-9051-ABEE93B8B203}" destId="{CB827DA0-67CC-41CF-AE75-F51F348D6D68}" srcOrd="1" destOrd="0" presId="urn:microsoft.com/office/officeart/2005/8/layout/orgChart1"/>
    <dgm:cxn modelId="{4A23144C-5130-40FC-8531-C3C468DD78A9}" type="presParOf" srcId="{CEE5D064-F21F-4B7F-A77D-8BDF9FBF7E3F}" destId="{B85D8D0A-8CD1-4E08-9150-F476B28D4E8C}" srcOrd="1" destOrd="0" presId="urn:microsoft.com/office/officeart/2005/8/layout/orgChart1"/>
    <dgm:cxn modelId="{28A75FD7-294A-4A27-B369-974A29AD1242}" type="presParOf" srcId="{CEE5D064-F21F-4B7F-A77D-8BDF9FBF7E3F}" destId="{93AEA2BA-11E9-41B5-988C-D63FC2D4859E}" srcOrd="2" destOrd="0" presId="urn:microsoft.com/office/officeart/2005/8/layout/orgChart1"/>
    <dgm:cxn modelId="{6EB3EC2C-18A6-4A49-9EC4-9C1C80F38545}" type="presParOf" srcId="{EACDC2CC-59BF-4094-BD39-E4D351C293DF}" destId="{6AB7F7B4-D494-40B9-B944-FAEBDFA45C98}" srcOrd="2" destOrd="0" presId="urn:microsoft.com/office/officeart/2005/8/layout/orgChart1"/>
    <dgm:cxn modelId="{94A7B468-C419-43A4-9B6A-B2C22D5A3679}" type="presParOf" srcId="{FEAFA5AF-2D32-452F-BE75-8A43F9CE5036}" destId="{CB0EB7AC-645F-4E92-BFDE-C12E8FB55259}" srcOrd="2" destOrd="0" presId="urn:microsoft.com/office/officeart/2005/8/layout/orgChart1"/>
    <dgm:cxn modelId="{24398AAB-46B8-4AA9-AC57-A56B86CAAE74}" type="presParOf" srcId="{03C29B2E-67D6-4879-915E-A771EF6A1F3B}" destId="{7619BA61-644D-4B00-BCE7-8813B1AB8918}" srcOrd="2" destOrd="0" presId="urn:microsoft.com/office/officeart/2005/8/layout/orgChart1"/>
    <dgm:cxn modelId="{5C21D371-AA9E-4684-A5DE-9B4429A35FF9}" type="presParOf" srcId="{03C29B2E-67D6-4879-915E-A771EF6A1F3B}" destId="{5F086F8E-38A6-4D65-8A1F-6CEAE478281D}" srcOrd="3" destOrd="0" presId="urn:microsoft.com/office/officeart/2005/8/layout/orgChart1"/>
    <dgm:cxn modelId="{34F33C3B-66B3-45BE-9193-D007C58C73E5}" type="presParOf" srcId="{5F086F8E-38A6-4D65-8A1F-6CEAE478281D}" destId="{940B6AA4-C46F-4ABE-9657-693ABEABABA5}" srcOrd="0" destOrd="0" presId="urn:microsoft.com/office/officeart/2005/8/layout/orgChart1"/>
    <dgm:cxn modelId="{A662E0D5-2248-412A-A048-556E0A26FD9A}" type="presParOf" srcId="{940B6AA4-C46F-4ABE-9657-693ABEABABA5}" destId="{0815EF49-4B8C-415F-AF0F-AA41FD2AEABD}" srcOrd="0" destOrd="0" presId="urn:microsoft.com/office/officeart/2005/8/layout/orgChart1"/>
    <dgm:cxn modelId="{F91095C0-1DCE-4F40-A77D-BA31F9152066}" type="presParOf" srcId="{940B6AA4-C46F-4ABE-9657-693ABEABABA5}" destId="{8C9B1377-7226-4D4A-A0D7-BFB3811D4FDC}" srcOrd="1" destOrd="0" presId="urn:microsoft.com/office/officeart/2005/8/layout/orgChart1"/>
    <dgm:cxn modelId="{2634A772-B449-4961-B3B3-FA8A64810469}" type="presParOf" srcId="{5F086F8E-38A6-4D65-8A1F-6CEAE478281D}" destId="{9C1D20C0-73C6-47BD-BBB5-AD92CA591B11}" srcOrd="1" destOrd="0" presId="urn:microsoft.com/office/officeart/2005/8/layout/orgChart1"/>
    <dgm:cxn modelId="{AEEDA869-61FC-445E-884D-7B9FC78820F8}" type="presParOf" srcId="{5F086F8E-38A6-4D65-8A1F-6CEAE478281D}" destId="{8FB5D1F8-3055-47E3-BEC0-93C5F1F554B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9BA61-644D-4B00-BCE7-8813B1AB8918}">
      <dsp:nvSpPr>
        <dsp:cNvPr id="0" name=""/>
        <dsp:cNvSpPr/>
      </dsp:nvSpPr>
      <dsp:spPr>
        <a:xfrm>
          <a:off x="4555344" y="1205465"/>
          <a:ext cx="789489" cy="730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0677"/>
              </a:lnTo>
              <a:lnTo>
                <a:pt x="789489" y="730677"/>
              </a:lnTo>
            </a:path>
          </a:pathLst>
        </a:custGeom>
        <a:noFill/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75E2016-2512-4E33-AE02-7F47AD22F1E9}">
      <dsp:nvSpPr>
        <dsp:cNvPr id="0" name=""/>
        <dsp:cNvSpPr/>
      </dsp:nvSpPr>
      <dsp:spPr>
        <a:xfrm>
          <a:off x="7625979" y="2961112"/>
          <a:ext cx="214109" cy="1179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9372"/>
              </a:lnTo>
              <a:lnTo>
                <a:pt x="214109" y="1179372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2B7FAAC-357F-41C4-A0A3-09FC3FCD4587}">
      <dsp:nvSpPr>
        <dsp:cNvPr id="0" name=""/>
        <dsp:cNvSpPr/>
      </dsp:nvSpPr>
      <dsp:spPr>
        <a:xfrm>
          <a:off x="7625979" y="2961112"/>
          <a:ext cx="215716" cy="467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7887"/>
              </a:lnTo>
              <a:lnTo>
                <a:pt x="215716" y="467887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FE4199B-6411-4C65-9DC6-5BF23DAC736D}">
      <dsp:nvSpPr>
        <dsp:cNvPr id="0" name=""/>
        <dsp:cNvSpPr/>
      </dsp:nvSpPr>
      <dsp:spPr>
        <a:xfrm>
          <a:off x="2635710" y="2195439"/>
          <a:ext cx="5397128" cy="257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298"/>
              </a:lnTo>
              <a:lnTo>
                <a:pt x="5397128" y="150298"/>
              </a:lnTo>
              <a:lnTo>
                <a:pt x="5397128" y="257099"/>
              </a:lnTo>
            </a:path>
          </a:pathLst>
        </a:custGeom>
        <a:noFill/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BD4AC0F-ADA1-4161-ADD2-AF4195CB7A22}">
      <dsp:nvSpPr>
        <dsp:cNvPr id="0" name=""/>
        <dsp:cNvSpPr/>
      </dsp:nvSpPr>
      <dsp:spPr>
        <a:xfrm>
          <a:off x="5650950" y="3683286"/>
          <a:ext cx="331472" cy="1912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2236"/>
              </a:lnTo>
              <a:lnTo>
                <a:pt x="331472" y="1912236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A089C95-8647-4C77-96FB-E2FCF9963F3E}">
      <dsp:nvSpPr>
        <dsp:cNvPr id="0" name=""/>
        <dsp:cNvSpPr/>
      </dsp:nvSpPr>
      <dsp:spPr>
        <a:xfrm>
          <a:off x="5650950" y="3683286"/>
          <a:ext cx="331472" cy="1142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2169"/>
              </a:lnTo>
              <a:lnTo>
                <a:pt x="331472" y="1142169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AE920A9-1BBD-484B-BD77-FAFC5E9B4F06}">
      <dsp:nvSpPr>
        <dsp:cNvPr id="0" name=""/>
        <dsp:cNvSpPr/>
      </dsp:nvSpPr>
      <dsp:spPr>
        <a:xfrm>
          <a:off x="5650950" y="3683286"/>
          <a:ext cx="331472" cy="424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4653"/>
              </a:lnTo>
              <a:lnTo>
                <a:pt x="331472" y="424653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1529CEB-2FC3-4EC7-AE7B-7DF43E635ECC}">
      <dsp:nvSpPr>
        <dsp:cNvPr id="0" name=""/>
        <dsp:cNvSpPr/>
      </dsp:nvSpPr>
      <dsp:spPr>
        <a:xfrm>
          <a:off x="5512235" y="2961112"/>
          <a:ext cx="615374" cy="21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800"/>
              </a:lnTo>
              <a:lnTo>
                <a:pt x="615374" y="106800"/>
              </a:lnTo>
              <a:lnTo>
                <a:pt x="615374" y="213600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1A64094-4B46-4992-A95C-C38BBDEE0B39}">
      <dsp:nvSpPr>
        <dsp:cNvPr id="0" name=""/>
        <dsp:cNvSpPr/>
      </dsp:nvSpPr>
      <dsp:spPr>
        <a:xfrm>
          <a:off x="4809610" y="2961112"/>
          <a:ext cx="702624" cy="213600"/>
        </a:xfrm>
        <a:custGeom>
          <a:avLst/>
          <a:gdLst/>
          <a:ahLst/>
          <a:cxnLst/>
          <a:rect l="0" t="0" r="0" b="0"/>
          <a:pathLst>
            <a:path>
              <a:moveTo>
                <a:pt x="702624" y="0"/>
              </a:moveTo>
              <a:lnTo>
                <a:pt x="702624" y="106800"/>
              </a:lnTo>
              <a:lnTo>
                <a:pt x="0" y="106800"/>
              </a:lnTo>
              <a:lnTo>
                <a:pt x="0" y="213600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31E20C4-6008-4707-B1CA-8CB2E5B2CD50}">
      <dsp:nvSpPr>
        <dsp:cNvPr id="0" name=""/>
        <dsp:cNvSpPr/>
      </dsp:nvSpPr>
      <dsp:spPr>
        <a:xfrm>
          <a:off x="2635710" y="2195439"/>
          <a:ext cx="2876525" cy="257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298"/>
              </a:lnTo>
              <a:lnTo>
                <a:pt x="2876525" y="150298"/>
              </a:lnTo>
              <a:lnTo>
                <a:pt x="2876525" y="257099"/>
              </a:lnTo>
            </a:path>
          </a:pathLst>
        </a:custGeom>
        <a:noFill/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DA7A8DC-168B-48E4-9388-F61BB1FEBC0E}">
      <dsp:nvSpPr>
        <dsp:cNvPr id="0" name=""/>
        <dsp:cNvSpPr/>
      </dsp:nvSpPr>
      <dsp:spPr>
        <a:xfrm>
          <a:off x="2990656" y="3683286"/>
          <a:ext cx="776276" cy="21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800"/>
              </a:lnTo>
              <a:lnTo>
                <a:pt x="776276" y="106800"/>
              </a:lnTo>
              <a:lnTo>
                <a:pt x="776276" y="213600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D7FA89E-EF24-4233-A151-B7770E196A33}">
      <dsp:nvSpPr>
        <dsp:cNvPr id="0" name=""/>
        <dsp:cNvSpPr/>
      </dsp:nvSpPr>
      <dsp:spPr>
        <a:xfrm>
          <a:off x="1839701" y="4405461"/>
          <a:ext cx="200842" cy="1190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0062"/>
              </a:lnTo>
              <a:lnTo>
                <a:pt x="200842" y="1190062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60A1737-1B8F-43A2-83AE-E9B3426DC653}">
      <dsp:nvSpPr>
        <dsp:cNvPr id="0" name=""/>
        <dsp:cNvSpPr/>
      </dsp:nvSpPr>
      <dsp:spPr>
        <a:xfrm>
          <a:off x="1839701" y="4405461"/>
          <a:ext cx="200842" cy="467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7887"/>
              </a:lnTo>
              <a:lnTo>
                <a:pt x="200842" y="467887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AE11959-7DA7-4A49-8E5A-6D6214E704F4}">
      <dsp:nvSpPr>
        <dsp:cNvPr id="0" name=""/>
        <dsp:cNvSpPr/>
      </dsp:nvSpPr>
      <dsp:spPr>
        <a:xfrm>
          <a:off x="2375282" y="3683286"/>
          <a:ext cx="615374" cy="213600"/>
        </a:xfrm>
        <a:custGeom>
          <a:avLst/>
          <a:gdLst/>
          <a:ahLst/>
          <a:cxnLst/>
          <a:rect l="0" t="0" r="0" b="0"/>
          <a:pathLst>
            <a:path>
              <a:moveTo>
                <a:pt x="615374" y="0"/>
              </a:moveTo>
              <a:lnTo>
                <a:pt x="615374" y="106800"/>
              </a:lnTo>
              <a:lnTo>
                <a:pt x="0" y="106800"/>
              </a:lnTo>
              <a:lnTo>
                <a:pt x="0" y="213600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D426A05-AC8F-4AA0-BD70-F10CD74D0146}">
      <dsp:nvSpPr>
        <dsp:cNvPr id="0" name=""/>
        <dsp:cNvSpPr/>
      </dsp:nvSpPr>
      <dsp:spPr>
        <a:xfrm>
          <a:off x="1860000" y="2961112"/>
          <a:ext cx="1130655" cy="213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800"/>
              </a:lnTo>
              <a:lnTo>
                <a:pt x="1130655" y="106800"/>
              </a:lnTo>
              <a:lnTo>
                <a:pt x="1130655" y="213600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B07C2A2-98D7-44F5-878F-3194B7B560CF}">
      <dsp:nvSpPr>
        <dsp:cNvPr id="0" name=""/>
        <dsp:cNvSpPr/>
      </dsp:nvSpPr>
      <dsp:spPr>
        <a:xfrm>
          <a:off x="322486" y="3683286"/>
          <a:ext cx="152572" cy="1912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2236"/>
              </a:lnTo>
              <a:lnTo>
                <a:pt x="152572" y="1912236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F4A98B1-FC04-40F1-867B-1433E8FF464A}">
      <dsp:nvSpPr>
        <dsp:cNvPr id="0" name=""/>
        <dsp:cNvSpPr/>
      </dsp:nvSpPr>
      <dsp:spPr>
        <a:xfrm>
          <a:off x="322486" y="3683286"/>
          <a:ext cx="152572" cy="1190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0062"/>
              </a:lnTo>
              <a:lnTo>
                <a:pt x="152572" y="1190062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C1CA67-9CBC-4C1D-A8D8-3EAEA5B4A2C2}">
      <dsp:nvSpPr>
        <dsp:cNvPr id="0" name=""/>
        <dsp:cNvSpPr/>
      </dsp:nvSpPr>
      <dsp:spPr>
        <a:xfrm>
          <a:off x="322486" y="3683286"/>
          <a:ext cx="152572" cy="467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7887"/>
              </a:lnTo>
              <a:lnTo>
                <a:pt x="152572" y="467887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E29B665-0377-4258-8A49-80DAB9018D71}">
      <dsp:nvSpPr>
        <dsp:cNvPr id="0" name=""/>
        <dsp:cNvSpPr/>
      </dsp:nvSpPr>
      <dsp:spPr>
        <a:xfrm>
          <a:off x="729344" y="2961112"/>
          <a:ext cx="1130655" cy="213600"/>
        </a:xfrm>
        <a:custGeom>
          <a:avLst/>
          <a:gdLst/>
          <a:ahLst/>
          <a:cxnLst/>
          <a:rect l="0" t="0" r="0" b="0"/>
          <a:pathLst>
            <a:path>
              <a:moveTo>
                <a:pt x="1130655" y="0"/>
              </a:moveTo>
              <a:lnTo>
                <a:pt x="1130655" y="106800"/>
              </a:lnTo>
              <a:lnTo>
                <a:pt x="0" y="106800"/>
              </a:lnTo>
              <a:lnTo>
                <a:pt x="0" y="213600"/>
              </a:lnTo>
            </a:path>
          </a:pathLst>
        </a:custGeom>
        <a:noFill/>
        <a:ln w="425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8BA18D8-61BA-4D77-9994-0132EEFA6BD1}">
      <dsp:nvSpPr>
        <dsp:cNvPr id="0" name=""/>
        <dsp:cNvSpPr/>
      </dsp:nvSpPr>
      <dsp:spPr>
        <a:xfrm>
          <a:off x="1860000" y="2195439"/>
          <a:ext cx="775709" cy="257099"/>
        </a:xfrm>
        <a:custGeom>
          <a:avLst/>
          <a:gdLst/>
          <a:ahLst/>
          <a:cxnLst/>
          <a:rect l="0" t="0" r="0" b="0"/>
          <a:pathLst>
            <a:path>
              <a:moveTo>
                <a:pt x="775709" y="0"/>
              </a:moveTo>
              <a:lnTo>
                <a:pt x="775709" y="150298"/>
              </a:lnTo>
              <a:lnTo>
                <a:pt x="0" y="150298"/>
              </a:lnTo>
              <a:lnTo>
                <a:pt x="0" y="257099"/>
              </a:lnTo>
            </a:path>
          </a:pathLst>
        </a:custGeom>
        <a:noFill/>
        <a:ln w="425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F013D3D-6E07-428C-B300-76F95F533408}">
      <dsp:nvSpPr>
        <dsp:cNvPr id="0" name=""/>
        <dsp:cNvSpPr/>
      </dsp:nvSpPr>
      <dsp:spPr>
        <a:xfrm>
          <a:off x="3144283" y="1205465"/>
          <a:ext cx="1411060" cy="735687"/>
        </a:xfrm>
        <a:custGeom>
          <a:avLst/>
          <a:gdLst/>
          <a:ahLst/>
          <a:cxnLst/>
          <a:rect l="0" t="0" r="0" b="0"/>
          <a:pathLst>
            <a:path>
              <a:moveTo>
                <a:pt x="1411060" y="0"/>
              </a:moveTo>
              <a:lnTo>
                <a:pt x="1411060" y="735687"/>
              </a:lnTo>
              <a:lnTo>
                <a:pt x="0" y="735687"/>
              </a:lnTo>
            </a:path>
          </a:pathLst>
        </a:custGeom>
        <a:noFill/>
        <a:ln w="425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54B0B6F-3449-4055-BB9E-08893F8C0297}">
      <dsp:nvSpPr>
        <dsp:cNvPr id="0" name=""/>
        <dsp:cNvSpPr/>
      </dsp:nvSpPr>
      <dsp:spPr>
        <a:xfrm>
          <a:off x="2906701" y="696891"/>
          <a:ext cx="3297286" cy="5085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Connective Tissue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06701" y="696891"/>
        <a:ext cx="3297286" cy="508573"/>
      </dsp:txXfrm>
    </dsp:sp>
    <dsp:sp modelId="{C08C1D88-F7B7-45AB-8035-D523C7B720A3}">
      <dsp:nvSpPr>
        <dsp:cNvPr id="0" name=""/>
        <dsp:cNvSpPr/>
      </dsp:nvSpPr>
      <dsp:spPr>
        <a:xfrm>
          <a:off x="2127136" y="1686865"/>
          <a:ext cx="1017147" cy="5085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Adult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27136" y="1686865"/>
        <a:ext cx="1017147" cy="508573"/>
      </dsp:txXfrm>
    </dsp:sp>
    <dsp:sp modelId="{915E5F00-6AA3-457D-8281-08096875B800}">
      <dsp:nvSpPr>
        <dsp:cNvPr id="0" name=""/>
        <dsp:cNvSpPr/>
      </dsp:nvSpPr>
      <dsp:spPr>
        <a:xfrm>
          <a:off x="1351427" y="2452538"/>
          <a:ext cx="1017147" cy="5085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Proper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51427" y="2452538"/>
        <a:ext cx="1017147" cy="508573"/>
      </dsp:txXfrm>
    </dsp:sp>
    <dsp:sp modelId="{E1909ED6-7382-43D7-843C-7B6BE4F3A1A8}">
      <dsp:nvSpPr>
        <dsp:cNvPr id="0" name=""/>
        <dsp:cNvSpPr/>
      </dsp:nvSpPr>
      <dsp:spPr>
        <a:xfrm>
          <a:off x="220771" y="3174713"/>
          <a:ext cx="1017147" cy="5085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Loose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771" y="3174713"/>
        <a:ext cx="1017147" cy="508573"/>
      </dsp:txXfrm>
    </dsp:sp>
    <dsp:sp modelId="{4E2B330D-1E1A-473F-972C-2B6B07B9A6E6}">
      <dsp:nvSpPr>
        <dsp:cNvPr id="0" name=""/>
        <dsp:cNvSpPr/>
      </dsp:nvSpPr>
      <dsp:spPr>
        <a:xfrm>
          <a:off x="475058" y="3896887"/>
          <a:ext cx="1017147" cy="508573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Areolar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058" y="3896887"/>
        <a:ext cx="1017147" cy="508573"/>
      </dsp:txXfrm>
    </dsp:sp>
    <dsp:sp modelId="{8BD745BF-0F18-47D6-8B9F-8D0B3B235FA8}">
      <dsp:nvSpPr>
        <dsp:cNvPr id="0" name=""/>
        <dsp:cNvSpPr/>
      </dsp:nvSpPr>
      <dsp:spPr>
        <a:xfrm>
          <a:off x="475058" y="4619062"/>
          <a:ext cx="1017147" cy="508573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Adipose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058" y="4619062"/>
        <a:ext cx="1017147" cy="508573"/>
      </dsp:txXfrm>
    </dsp:sp>
    <dsp:sp modelId="{DB40821A-6F61-4F78-92BE-5176DDC0FEE8}">
      <dsp:nvSpPr>
        <dsp:cNvPr id="0" name=""/>
        <dsp:cNvSpPr/>
      </dsp:nvSpPr>
      <dsp:spPr>
        <a:xfrm>
          <a:off x="475058" y="5341236"/>
          <a:ext cx="1017147" cy="508573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Reticular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058" y="5341236"/>
        <a:ext cx="1017147" cy="508573"/>
      </dsp:txXfrm>
    </dsp:sp>
    <dsp:sp modelId="{84318836-9C39-4F44-B83D-3370371501D8}">
      <dsp:nvSpPr>
        <dsp:cNvPr id="0" name=""/>
        <dsp:cNvSpPr/>
      </dsp:nvSpPr>
      <dsp:spPr>
        <a:xfrm>
          <a:off x="2482082" y="3174713"/>
          <a:ext cx="1017147" cy="5085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Dense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2082" y="3174713"/>
        <a:ext cx="1017147" cy="508573"/>
      </dsp:txXfrm>
    </dsp:sp>
    <dsp:sp modelId="{26D54479-ED93-4444-85FF-21E854874011}">
      <dsp:nvSpPr>
        <dsp:cNvPr id="0" name=""/>
        <dsp:cNvSpPr/>
      </dsp:nvSpPr>
      <dsp:spPr>
        <a:xfrm>
          <a:off x="1705806" y="3896887"/>
          <a:ext cx="1338952" cy="508573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Collagenous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5806" y="3896887"/>
        <a:ext cx="1338952" cy="508573"/>
      </dsp:txXfrm>
    </dsp:sp>
    <dsp:sp modelId="{6C454E81-8890-4AAE-BA76-D20A733B2E86}">
      <dsp:nvSpPr>
        <dsp:cNvPr id="0" name=""/>
        <dsp:cNvSpPr/>
      </dsp:nvSpPr>
      <dsp:spPr>
        <a:xfrm>
          <a:off x="2040544" y="4619062"/>
          <a:ext cx="1017147" cy="508573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Irregular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0544" y="4619062"/>
        <a:ext cx="1017147" cy="508573"/>
      </dsp:txXfrm>
    </dsp:sp>
    <dsp:sp modelId="{9E4AD5CA-992E-43AB-9593-BA11CD16C9DD}">
      <dsp:nvSpPr>
        <dsp:cNvPr id="0" name=""/>
        <dsp:cNvSpPr/>
      </dsp:nvSpPr>
      <dsp:spPr>
        <a:xfrm>
          <a:off x="2040544" y="5341236"/>
          <a:ext cx="1017147" cy="508573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Regular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0544" y="5341236"/>
        <a:ext cx="1017147" cy="508573"/>
      </dsp:txXfrm>
    </dsp:sp>
    <dsp:sp modelId="{D1527A1E-A324-450C-BD26-8FAA0267D465}">
      <dsp:nvSpPr>
        <dsp:cNvPr id="0" name=""/>
        <dsp:cNvSpPr/>
      </dsp:nvSpPr>
      <dsp:spPr>
        <a:xfrm>
          <a:off x="3258359" y="3896887"/>
          <a:ext cx="1017147" cy="508573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Elastic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58359" y="3896887"/>
        <a:ext cx="1017147" cy="508573"/>
      </dsp:txXfrm>
    </dsp:sp>
    <dsp:sp modelId="{62D80B10-218A-4189-892C-E151296EC243}">
      <dsp:nvSpPr>
        <dsp:cNvPr id="0" name=""/>
        <dsp:cNvSpPr/>
      </dsp:nvSpPr>
      <dsp:spPr>
        <a:xfrm>
          <a:off x="4786099" y="2452538"/>
          <a:ext cx="1452272" cy="5085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Supportive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6099" y="2452538"/>
        <a:ext cx="1452272" cy="508573"/>
      </dsp:txXfrm>
    </dsp:sp>
    <dsp:sp modelId="{2F1F0715-D6EE-47AE-956C-9BB9BC7DE18F}">
      <dsp:nvSpPr>
        <dsp:cNvPr id="0" name=""/>
        <dsp:cNvSpPr/>
      </dsp:nvSpPr>
      <dsp:spPr>
        <a:xfrm>
          <a:off x="4301037" y="3174713"/>
          <a:ext cx="1017147" cy="5085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Bone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01037" y="3174713"/>
        <a:ext cx="1017147" cy="508573"/>
      </dsp:txXfrm>
    </dsp:sp>
    <dsp:sp modelId="{56FE662B-804B-4576-82FF-78F5680094AD}">
      <dsp:nvSpPr>
        <dsp:cNvPr id="0" name=""/>
        <dsp:cNvSpPr/>
      </dsp:nvSpPr>
      <dsp:spPr>
        <a:xfrm>
          <a:off x="5531785" y="3174713"/>
          <a:ext cx="1191648" cy="5085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Cartilage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1785" y="3174713"/>
        <a:ext cx="1191648" cy="508573"/>
      </dsp:txXfrm>
    </dsp:sp>
    <dsp:sp modelId="{ED80A746-63E3-4689-A046-F7657EEE2723}">
      <dsp:nvSpPr>
        <dsp:cNvPr id="0" name=""/>
        <dsp:cNvSpPr/>
      </dsp:nvSpPr>
      <dsp:spPr>
        <a:xfrm>
          <a:off x="5982422" y="3853653"/>
          <a:ext cx="1017147" cy="508573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Hyaline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2422" y="3853653"/>
        <a:ext cx="1017147" cy="508573"/>
      </dsp:txXfrm>
    </dsp:sp>
    <dsp:sp modelId="{0DD94DA9-80EC-4F0A-88D6-29338B809D26}">
      <dsp:nvSpPr>
        <dsp:cNvPr id="0" name=""/>
        <dsp:cNvSpPr/>
      </dsp:nvSpPr>
      <dsp:spPr>
        <a:xfrm>
          <a:off x="5982422" y="4571169"/>
          <a:ext cx="1017147" cy="508573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Elastic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2422" y="4571169"/>
        <a:ext cx="1017147" cy="508573"/>
      </dsp:txXfrm>
    </dsp:sp>
    <dsp:sp modelId="{FC1E5476-F837-49D3-BA9A-8428B38BA298}">
      <dsp:nvSpPr>
        <dsp:cNvPr id="0" name=""/>
        <dsp:cNvSpPr/>
      </dsp:nvSpPr>
      <dsp:spPr>
        <a:xfrm>
          <a:off x="5982422" y="5341236"/>
          <a:ext cx="1508876" cy="508573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Fibrocartilage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2422" y="5341236"/>
        <a:ext cx="1508876" cy="508573"/>
      </dsp:txXfrm>
    </dsp:sp>
    <dsp:sp modelId="{7122968B-94EE-4A42-B944-70ADD4D0C489}">
      <dsp:nvSpPr>
        <dsp:cNvPr id="0" name=""/>
        <dsp:cNvSpPr/>
      </dsp:nvSpPr>
      <dsp:spPr>
        <a:xfrm>
          <a:off x="7524264" y="2452538"/>
          <a:ext cx="1017147" cy="5085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Fluid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4264" y="2452538"/>
        <a:ext cx="1017147" cy="508573"/>
      </dsp:txXfrm>
    </dsp:sp>
    <dsp:sp modelId="{20A4E0D6-C9E7-4AAC-B694-8BF532F43DBD}">
      <dsp:nvSpPr>
        <dsp:cNvPr id="0" name=""/>
        <dsp:cNvSpPr/>
      </dsp:nvSpPr>
      <dsp:spPr>
        <a:xfrm>
          <a:off x="7841696" y="3174713"/>
          <a:ext cx="1017147" cy="5085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Blood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41696" y="3174713"/>
        <a:ext cx="1017147" cy="508573"/>
      </dsp:txXfrm>
    </dsp:sp>
    <dsp:sp modelId="{7E345143-F83D-4C14-A006-01CD167CA4F4}">
      <dsp:nvSpPr>
        <dsp:cNvPr id="0" name=""/>
        <dsp:cNvSpPr/>
      </dsp:nvSpPr>
      <dsp:spPr>
        <a:xfrm>
          <a:off x="7840088" y="3886197"/>
          <a:ext cx="1017147" cy="5085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Lymph</a:t>
          </a:r>
          <a:endParaRPr lang="en-US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40088" y="3886197"/>
        <a:ext cx="1017147" cy="508573"/>
      </dsp:txXfrm>
    </dsp:sp>
    <dsp:sp modelId="{0815EF49-4B8C-415F-AF0F-AA41FD2AEABD}">
      <dsp:nvSpPr>
        <dsp:cNvPr id="0" name=""/>
        <dsp:cNvSpPr/>
      </dsp:nvSpPr>
      <dsp:spPr>
        <a:xfrm>
          <a:off x="5344833" y="1681856"/>
          <a:ext cx="1660380" cy="5085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perspectiveRelaxedModerately" zoom="92000">
            <a:rot lat="203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Embryonic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44833" y="1681856"/>
        <a:ext cx="1660380" cy="5085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9CCBE-ACBF-409B-90A8-45DABB58B3F3}" type="datetimeFigureOut">
              <a:rPr lang="en-US" smtClean="0"/>
              <a:pPr/>
              <a:t>01-Aug-18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1EBE5-3594-4091-9C38-4CF05ECD5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B120A-462E-48C8-B292-72C502FA4A9D}" type="datetime1">
              <a:rPr lang="en-US" smtClean="0"/>
              <a:pPr/>
              <a:t>01-Aug-18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8BD617D-283A-495D-883C-FE11561271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5796-EABF-4D83-8C41-624260A0591E}" type="datetime1">
              <a:rPr lang="en-US" smtClean="0"/>
              <a:pPr/>
              <a:t>01-Aug-18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8BD617D-283A-495D-883C-FE11561271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FEB5-D181-4DE2-939C-81608A2A57A4}" type="datetime1">
              <a:rPr lang="en-US" smtClean="0"/>
              <a:pPr/>
              <a:t>01-Aug-18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50B629-84C1-41E9-AC62-980109B9AAC8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90B3-2E43-45D4-84C4-D31F79A7F31D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547ACE7-46D6-4E92-9E37-C32801E9B7C1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7A577-3AF4-47C6-B2F9-E1482AC0CD5E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4E78E-7119-4482-9C7F-9EDC928ECC68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BAD2F-4211-42FE-8118-16B69EFF313E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CBFF68-945B-45F3-BAE7-8C8DE7F9D573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F7D66-D58D-4C01-A6F5-1F2C0A1B20BA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91A0-E014-43DB-9BDA-4DCFFBD1B855}" type="datetime1">
              <a:rPr lang="en-US" smtClean="0"/>
              <a:pPr/>
              <a:t>01-Aug-18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8BD617D-283A-495D-883C-FE11561271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79810FA-ED23-46CC-BE75-CCF1A4895BD9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A5F92-0664-4812-90F0-3FEF89EA0548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74E67-C4BB-4058-BE14-9A781A83424E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AC5B-6B25-4555-8EE6-9C9F4A814A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01-Aug-18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070D-8397-4C39-89EA-7EA3C8BDEF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01-Aug-18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6410-63BD-4453-9E8B-9151A2B57C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01-Aug-18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1C27-A55B-40BE-8AAF-6A40E15BC9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01-Aug-18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221E-26B8-4349-A65B-EC75402574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01-Aug-18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49059-E922-4326-98B0-E412F817FC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01-Aug-18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45A1D-0FBE-4FB0-BBC5-3BEB154A11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01-Aug-18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195E-1040-45E7-B31B-78CB309C89B1}" type="datetime1">
              <a:rPr lang="en-US" smtClean="0"/>
              <a:pPr/>
              <a:t>01-Aug-18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8BD617D-283A-495D-883C-FE11561271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451B8-E729-429E-9B23-D6637106F4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01-Aug-18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464C-83D7-4683-B538-8265F427E1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01-Aug-18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5768-2786-4DCE-B1A9-CE668A2A12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01-Aug-18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A644-D89B-4802-B940-EFE312A5CD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01-Aug-18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521E960-A9BC-4C06-B4C3-D9872D2487DE}" type="datetime1">
              <a:rPr lang="en-US" smtClean="0"/>
              <a:pPr/>
              <a:t>01-Aug-18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30DBA-E9A7-4AE5-A713-791F63AC11D7}" type="datetime1">
              <a:rPr lang="en-US" smtClean="0"/>
              <a:pPr/>
              <a:t>01-Aug-18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8BD617D-283A-495D-883C-FE11561271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CCD4-77DF-4C93-B838-F2A68C2736EC}" type="datetime1">
              <a:rPr lang="en-US" smtClean="0"/>
              <a:pPr/>
              <a:t>01-Aug-18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8BD617D-283A-495D-883C-FE1156127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2EEDA-ABBE-4557-9F70-55248974E0A2}" type="datetime1">
              <a:rPr lang="en-US" smtClean="0"/>
              <a:pPr/>
              <a:t>01-Aug-18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BD617D-283A-495D-883C-FE11561271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8BD617D-283A-495D-883C-FE11561271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5930-614A-4D1C-8D69-32B9055620DE}" type="datetime1">
              <a:rPr lang="en-US" smtClean="0"/>
              <a:pPr/>
              <a:t>01-Aug-18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8BD617D-283A-495D-883C-FE11561271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A811100-811C-42D6-9AF7-4C97E6A75BB2}" type="datetime1">
              <a:rPr lang="en-US" smtClean="0"/>
              <a:pPr/>
              <a:t>01-Aug-18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21C7FAF-0CC9-4FC7-B84B-C20109BEA201}" type="datetime1">
              <a:rPr lang="en-US" smtClean="0"/>
              <a:pPr/>
              <a:t>01-Aug-18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8BD617D-283A-495D-883C-FE11561271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5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3DED1">
                  <a:shade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3DED1">
                  <a:shade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fld id="{A3D9FBBD-1E02-4026-A21D-E3D331CBF6C7}" type="slidenum">
              <a:rPr lang="ar-SA">
                <a:solidFill>
                  <a:srgbClr val="E3DED1">
                    <a:shade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cs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cs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cs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cs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cs typeface="Tahom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D860F-FDEC-4C44-9C18-1EB6567EB9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01-Aug-18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Tissues</a:t>
            </a:r>
            <a:endParaRPr lang="en-US" sz="7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 squa 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070" y="376273"/>
            <a:ext cx="5678730" cy="28241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40000" t="23452" r="3333" b="20350"/>
          <a:stretch>
            <a:fillRect/>
          </a:stretch>
        </p:blipFill>
        <p:spPr bwMode="auto">
          <a:xfrm>
            <a:off x="4343400" y="2743200"/>
            <a:ext cx="4559835" cy="349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3962400"/>
            <a:ext cx="3810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Fig.3: Simple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squamous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epithelium. To the right, we can see the thin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pneumocytes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lining the lung alveoli.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57200"/>
            <a:ext cx="7086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Simple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Cuboidal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epithelium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313795"/>
            <a:ext cx="441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Formed of a single layer of cubical cells.</a:t>
            </a:r>
          </a:p>
          <a:p>
            <a:pPr marL="514350" indent="-514350" algn="just">
              <a:buFont typeface="Wingdings" pitchFamily="2" charset="2"/>
              <a:buChar char="§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Wingdings" pitchFamily="2" charset="2"/>
              <a:buChar char="§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Location:</a:t>
            </a:r>
          </a:p>
          <a:p>
            <a:pPr marL="971550" lvl="1" indent="-51435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Renal collecting tubules</a:t>
            </a:r>
          </a:p>
          <a:p>
            <a:pPr marL="971550" lvl="1" indent="-51435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Covering the ovary</a:t>
            </a:r>
          </a:p>
          <a:p>
            <a:pPr marL="514350" indent="-514350" algn="just">
              <a:buFont typeface="Wingdings" pitchFamily="2" charset="2"/>
              <a:buChar char="§"/>
            </a:pPr>
            <a:endParaRPr lang="en-US" sz="28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>
              <a:buFont typeface="Wingdings" pitchFamily="2" charset="2"/>
              <a:buChar char="§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Function: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Covering of organs. Involved in active transport.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7500" t="30390" r="67500" b="51834"/>
          <a:stretch>
            <a:fillRect/>
          </a:stretch>
        </p:blipFill>
        <p:spPr bwMode="auto">
          <a:xfrm>
            <a:off x="6248400" y="1219200"/>
            <a:ext cx="228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im cub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4326" y="2762518"/>
            <a:ext cx="4207274" cy="1937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5020270"/>
            <a:ext cx="3810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Fig.4: Simple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cuboidal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epithelium of the renal collecting tubules. Note the round nuclei.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57200"/>
            <a:ext cx="7086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Simple Columnar epithelium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990600"/>
            <a:ext cx="457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Formed of a single layer of tall cells that could be ciliated or not.</a:t>
            </a:r>
          </a:p>
          <a:p>
            <a:pPr marL="514350" indent="-514350" algn="just">
              <a:buFont typeface="Wingdings" pitchFamily="2" charset="2"/>
              <a:buChar char="§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Wingdings" pitchFamily="2" charset="2"/>
              <a:buChar char="§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Location:</a:t>
            </a:r>
          </a:p>
          <a:p>
            <a:pPr marL="514350" indent="-51435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- Ciliated: Uterine tubes.</a:t>
            </a:r>
          </a:p>
          <a:p>
            <a:pPr marL="514350" indent="-51435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- Non-ciliated: most of the</a:t>
            </a:r>
          </a:p>
          <a:p>
            <a:pPr marL="514350" indent="-51435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Gastrointestinal tract.</a:t>
            </a:r>
          </a:p>
          <a:p>
            <a:pPr marL="514350" indent="-514350" algn="just">
              <a:buFont typeface="Wingdings" pitchFamily="2" charset="2"/>
              <a:buChar char="§"/>
            </a:pPr>
            <a:endParaRPr lang="en-US" sz="28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>
              <a:buFont typeface="Wingdings" pitchFamily="2" charset="2"/>
              <a:buChar char="§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Function: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Secretion as in the stomach. Absorption as in the small intestine.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5325070"/>
            <a:ext cx="3810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Fig.5: Simple columnar epithelium of the gallbladder. Note the oval nuclei.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F004_013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3480" y="762000"/>
            <a:ext cx="4160520" cy="2514600"/>
          </a:xfrm>
          <a:prstGeom prst="rect">
            <a:avLst/>
          </a:prstGeom>
        </p:spPr>
      </p:pic>
      <p:pic>
        <p:nvPicPr>
          <p:cNvPr id="10" name="Picture 9" descr="sim col gallbladder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2888" y="3276840"/>
            <a:ext cx="4311112" cy="177777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57200"/>
            <a:ext cx="7086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Stratified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Squamous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epithelium - keratinized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19200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Formed of multiple layers of cells. The topmost layer is formed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squamous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cells. The epithelium is covered with keratin (a non-living material).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epide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2551333"/>
            <a:ext cx="4468572" cy="4306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2785170"/>
            <a:ext cx="411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buFont typeface="Wingdings" pitchFamily="2" charset="2"/>
              <a:buChar char="§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Location: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found in areas that require great protection: </a:t>
            </a:r>
          </a:p>
          <a:p>
            <a:pPr marL="514350" lvl="0" indent="-514350" algn="just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Skin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Epidermis</a:t>
            </a:r>
          </a:p>
          <a:p>
            <a:pPr marL="514350" lvl="0" indent="-514350" algn="just"/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lvl="0" indent="-514350" algn="just">
              <a:buFont typeface="Wingdings" pitchFamily="2" charset="2"/>
              <a:buChar char="§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Function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protection and prevention of water loss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6600" y="6324600"/>
            <a:ext cx="1371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Fig.6: Skin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57200"/>
            <a:ext cx="8458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Stratified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Squamous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epithelium – Non-keratinized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95400"/>
            <a:ext cx="853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§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Formed of multiple layers of cells. The topmost layer is formed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squamous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cells. The epithelium is not covered with keratin.</a:t>
            </a:r>
          </a:p>
          <a:p>
            <a:pPr marL="514350" indent="-514350" algn="just">
              <a:buFont typeface="Wingdings" pitchFamily="2" charset="2"/>
              <a:buChar char="§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Wingdings" pitchFamily="2" charset="2"/>
              <a:buChar char="§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Location: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it’s found in areas that require great protection and water loss is not a problem: Mouth, esophagus, anal canal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str squa non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2571" y="4369111"/>
            <a:ext cx="5371429" cy="24888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" y="4558605"/>
            <a:ext cx="2819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buFont typeface="Wingdings" pitchFamily="2" charset="2"/>
              <a:buChar char="§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Function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Protection and secretion.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6059269"/>
            <a:ext cx="3657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Fig.7: Stratified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squamous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non-keratinized epithelium.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8458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Stratified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Cuboidal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and Columnar epithelium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743200"/>
            <a:ext cx="6172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q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Location:</a:t>
            </a:r>
          </a:p>
          <a:p>
            <a:pPr marL="514350" indent="-51435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- Stratified Columnar: Conjunctiva</a:t>
            </a:r>
          </a:p>
          <a:p>
            <a:pPr marL="514350" indent="-514350" algn="just"/>
            <a:endParaRPr lang="en-US" sz="28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- Stratified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Cuboidal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Lining of large excretory ducts of salivary and sweat glands.</a:t>
            </a:r>
          </a:p>
          <a:p>
            <a:pPr marL="514350" indent="-514350" algn="just"/>
            <a:endParaRPr lang="en-US" sz="28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>
              <a:buFont typeface="Wingdings" pitchFamily="2" charset="2"/>
              <a:buChar char="q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Functions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Protection and secretion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2" descr="http://cnx.org/content/m46048/latest/403_Epithelial_Tissue.jpg"/>
          <p:cNvPicPr>
            <a:picLocks noChangeAspect="1" noChangeArrowheads="1"/>
          </p:cNvPicPr>
          <p:nvPr/>
        </p:nvPicPr>
        <p:blipFill>
          <a:blip r:embed="rId2"/>
          <a:srcRect l="41688" t="44536" r="29859" b="41289"/>
          <a:stretch>
            <a:fillRect/>
          </a:stretch>
        </p:blipFill>
        <p:spPr bwMode="auto">
          <a:xfrm>
            <a:off x="6629400" y="4191000"/>
            <a:ext cx="2097004" cy="83818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81000" y="990600"/>
            <a:ext cx="792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buFont typeface="Wingdings" pitchFamily="2" charset="2"/>
              <a:buChar char="q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They’re formed of several layers of cells. The top-most layer is formed of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cuboidal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and columnar cells respectively.</a:t>
            </a: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0350" y="2343150"/>
            <a:ext cx="20764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8458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Transitional epithelium (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Urothelium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83058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v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topmost cells of this stratified epithelium are dome-like (called 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Umbrella Cells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514350" indent="-514350" algn="just">
              <a:buFont typeface="Wingdings" pitchFamily="2" charset="2"/>
              <a:buChar char="v"/>
            </a:pPr>
            <a:endParaRPr lang="en-US" sz="2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>
              <a:buFont typeface="Wingdings" pitchFamily="2" charset="2"/>
              <a:buChar char="v"/>
            </a:pPr>
            <a:r>
              <a:rPr lang="en-US" sz="2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Location:</a:t>
            </a:r>
          </a:p>
          <a:p>
            <a:pPr marL="514350" indent="-514350" algn="just">
              <a:buFont typeface="Times New Roman" pitchFamily="18" charset="0"/>
              <a:buChar char="−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Urinary bladder, ureters, and renal calyces (that’s why it’s also called </a:t>
            </a:r>
            <a:r>
              <a:rPr lang="en-US" sz="2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Urothelium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).</a:t>
            </a:r>
          </a:p>
          <a:p>
            <a:pPr marL="514350" indent="-514350" algn="just">
              <a:buFont typeface="Wingdings" pitchFamily="2" charset="2"/>
              <a:buChar char="v"/>
            </a:pPr>
            <a:endParaRPr lang="en-US" sz="2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>
              <a:buFont typeface="Wingdings" pitchFamily="2" charset="2"/>
              <a:buChar char="v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umbrella cells are dome-shaped when the bladder is empty. Once it’s full, these cells will become flattened (hence the name transitional).</a:t>
            </a:r>
          </a:p>
          <a:p>
            <a:pPr marL="514350" indent="-514350" algn="just">
              <a:buFont typeface="Wingdings" pitchFamily="2" charset="2"/>
              <a:buChar char="v"/>
            </a:pPr>
            <a:endParaRPr lang="en-US" sz="2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>
              <a:buFont typeface="Wingdings" pitchFamily="2" charset="2"/>
              <a:buChar char="v"/>
            </a:pPr>
            <a:r>
              <a:rPr lang="en-US" sz="2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Functions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Protection against the adverse effects of urine. Allows the bladder to change size.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004887" y="1214437"/>
            <a:ext cx="6115050" cy="4105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4148"/>
          <a:stretch>
            <a:fillRect/>
          </a:stretch>
        </p:blipFill>
        <p:spPr bwMode="auto">
          <a:xfrm>
            <a:off x="4191000" y="838200"/>
            <a:ext cx="4876800" cy="285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648200" y="4237672"/>
            <a:ext cx="38100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Fig.8: Transitional epithelium of the urinary bladder. To the left, when bladder is empty. Above, when the bladder is full. Note the change in shape of the upper most cells.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8458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Pseudostratified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columnar ciliated epithelium: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723144"/>
            <a:ext cx="838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Ø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Location:</a:t>
            </a:r>
          </a:p>
          <a:p>
            <a:pPr marL="514350" indent="-514350" algn="just">
              <a:buFont typeface="Times New Roman" pitchFamily="18" charset="0"/>
              <a:buChar char="−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Trachea, bronchi and nasal cavity (that’s why it’s also called </a:t>
            </a:r>
            <a:r>
              <a:rPr lang="en-US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Respiratory Epithelium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).</a:t>
            </a:r>
          </a:p>
          <a:p>
            <a:pPr marL="514350" indent="-514350" algn="just"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>
              <a:buFont typeface="Wingdings" pitchFamily="2" charset="2"/>
              <a:buChar char="Ø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Functions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Protection, secretion.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Ciliary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movement remove particles from the airway passages.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056144"/>
            <a:ext cx="647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 this epithelium, the cells have different heights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All cells rest on the same basal lamina, but not all of them reach the surface. This makes the nuclei occupy different levels giving the epithelium a false stratified appearance.</a:t>
            </a:r>
          </a:p>
        </p:txBody>
      </p:sp>
      <p:pic>
        <p:nvPicPr>
          <p:cNvPr id="6" name="Picture 1" descr="C:\Users\alwajeez\Pictures\img111.jpg"/>
          <p:cNvPicPr>
            <a:picLocks noChangeAspect="1" noChangeArrowheads="1"/>
          </p:cNvPicPr>
          <p:nvPr/>
        </p:nvPicPr>
        <p:blipFill>
          <a:blip r:embed="rId2"/>
          <a:srcRect l="23841" t="13930" r="20530" b="12438"/>
          <a:stretch>
            <a:fillRect/>
          </a:stretch>
        </p:blipFill>
        <p:spPr bwMode="auto">
          <a:xfrm>
            <a:off x="7162800" y="990600"/>
            <a:ext cx="1568192" cy="2763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 descr="pseud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971800"/>
            <a:ext cx="5835968" cy="3729990"/>
          </a:xfrm>
          <a:prstGeom prst="rect">
            <a:avLst/>
          </a:prstGeom>
        </p:spPr>
      </p:pic>
      <p:pic>
        <p:nvPicPr>
          <p:cNvPr id="4" name="Picture 3" descr="F004_016.jpg"/>
          <p:cNvPicPr>
            <a:picLocks noChangeAspect="1"/>
          </p:cNvPicPr>
          <p:nvPr/>
        </p:nvPicPr>
        <p:blipFill>
          <a:blip r:embed="rId3" cstate="print"/>
          <a:srcRect r="10936" b="45556"/>
          <a:stretch>
            <a:fillRect/>
          </a:stretch>
        </p:blipFill>
        <p:spPr>
          <a:xfrm>
            <a:off x="198632" y="197889"/>
            <a:ext cx="4906768" cy="2850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2057400"/>
            <a:ext cx="3429000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Fig.9: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Pseudostratified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columnar  epithelium. Note how the image below gives the impression that it’s a stratified epithelium. Also note the presence of cilia and mucous secreting goblet cells (long white arrows).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631281"/>
            <a:ext cx="8534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Arial" pitchFamily="34" charset="0"/>
              <a:buChar char="•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Body tissues can be generally divided into 4 main types according to the </a:t>
            </a:r>
            <a:r>
              <a:rPr lang="en-US" sz="2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type of cells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and the </a:t>
            </a:r>
            <a:r>
              <a:rPr lang="en-US" sz="2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amount and content  of the ECM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they possess.</a:t>
            </a:r>
          </a:p>
          <a:p>
            <a:pPr marL="514350" indent="-514350" algn="just">
              <a:buFont typeface="Arial" pitchFamily="34" charset="0"/>
              <a:buChar char="•"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main types of body tissues are: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Epithelial tissue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Connective tissue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Muscular tissue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Nervous tissue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04800" y="381000"/>
            <a:ext cx="8534400" cy="19812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tissue is a collection of cells with a common embryologic origin and a common function that work together to perform specialized activity. In addition to the cells, a tissue contains a substance that’s present between the cells called the extracellular matrix (ECM).</a:t>
            </a:r>
            <a:endParaRPr lang="en-US" sz="2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9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457200"/>
            <a:ext cx="7086600" cy="58477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Glandular Epithelium</a:t>
            </a:r>
            <a:endParaRPr lang="en-US" sz="3200" u="sng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53418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Is an epithelium specialized for secretion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448580"/>
            <a:ext cx="853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/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Classification of glandular epithelium:</a:t>
            </a:r>
          </a:p>
          <a:p>
            <a:pPr marL="514350" indent="-514350" algn="just"/>
            <a:endParaRPr lang="en-US" sz="28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/>
            <a:r>
              <a:rPr lang="en-US" sz="28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1) </a:t>
            </a:r>
            <a:r>
              <a:rPr lang="en-US" sz="2800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According to number of cells</a:t>
            </a:r>
            <a:r>
              <a:rPr lang="en-US" sz="28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</a:p>
          <a:p>
            <a:pPr marL="514350" indent="-514350" algn="just">
              <a:buFont typeface="Wingdings" pitchFamily="2" charset="2"/>
              <a:buChar char="§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Unicellular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glands: formed of a single cell, like Goblet cells of digestive and respiratory tracts.</a:t>
            </a:r>
          </a:p>
          <a:p>
            <a:pPr marL="514350" indent="-514350" algn="just">
              <a:buFont typeface="Wingdings" pitchFamily="2" charset="2"/>
              <a:buChar char="§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Multicellular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glands: formed of clusters of cells, like: salivary and sweat glands.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/>
            <a:r>
              <a:rPr lang="en-US" sz="2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2) </a:t>
            </a:r>
            <a:r>
              <a:rPr lang="en-US" sz="2400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According to presence of ducts</a:t>
            </a:r>
            <a:r>
              <a:rPr lang="en-US" sz="2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</a:p>
          <a:p>
            <a:pPr marL="514350" indent="-514350" algn="just">
              <a:buFont typeface="Wingdings" pitchFamily="2" charset="2"/>
              <a:buChar char="§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Exocrine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glands: possess ducts that transfer the secretion to the outside of the body, like: salivary glands.</a:t>
            </a:r>
          </a:p>
          <a:p>
            <a:pPr marL="514350" indent="-514350" algn="just">
              <a:buFont typeface="Wingdings" pitchFamily="2" charset="2"/>
              <a:buChar char="§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Endocrine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glands: they lack ducts. Their secretions are transferred to the target organs, usually, by blood. Example: Pancreatic Islets, Pituitary gland.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864703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/>
            <a:r>
              <a:rPr lang="en-US" sz="2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3) Exocrine glands classified a</a:t>
            </a:r>
            <a:r>
              <a:rPr lang="en-US" sz="2400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ccording to morphology of duct and </a:t>
            </a:r>
            <a:r>
              <a:rPr lang="en-US" sz="2400" i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secretory</a:t>
            </a:r>
            <a:r>
              <a:rPr lang="en-US" sz="2400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portion: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l="5325" t="3809" r="7101" b="4762"/>
          <a:stretch>
            <a:fillRect/>
          </a:stretch>
        </p:blipFill>
        <p:spPr bwMode="auto">
          <a:xfrm>
            <a:off x="6026727" y="3505200"/>
            <a:ext cx="2819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04800" y="3657600"/>
            <a:ext cx="563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Each exocrine gland has a secretory portion that produces the secretion and a duct that carries this secretion.</a:t>
            </a:r>
          </a:p>
          <a:p>
            <a:pPr marL="514350" lvl="0" indent="-514350" algn="just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duct and the secretory portion could branched or unbranched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5485526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 secretory portion could acinar (ball-shaped), tubular, or coiled.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340108"/>
            <a:ext cx="7543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q"/>
            </a:pPr>
            <a:r>
              <a:rPr lang="en-US" sz="2600" b="1" u="sng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Merocrine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only the product is secreted by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exocytosis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As in salivary glands.</a:t>
            </a:r>
          </a:p>
          <a:p>
            <a:pPr marL="514350" indent="-514350" algn="just">
              <a:buFont typeface="Wingdings" pitchFamily="2" charset="2"/>
              <a:buChar char="q"/>
            </a:pPr>
            <a:endParaRPr lang="en-US" sz="2600" b="1" u="sng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>
              <a:buFont typeface="Wingdings" pitchFamily="2" charset="2"/>
              <a:buChar char="q"/>
            </a:pPr>
            <a:endParaRPr lang="en-US" sz="2600" b="1" u="sng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>
              <a:buFont typeface="Wingdings" pitchFamily="2" charset="2"/>
              <a:buChar char="q"/>
            </a:pPr>
            <a:endParaRPr lang="en-US" sz="2600" b="1" u="sng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>
              <a:buFont typeface="Wingdings" pitchFamily="2" charset="2"/>
              <a:buChar char="q"/>
            </a:pPr>
            <a:endParaRPr lang="en-US" sz="2600" b="1" u="sng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>
              <a:buFont typeface="Wingdings" pitchFamily="2" charset="2"/>
              <a:buChar char="q"/>
            </a:pPr>
            <a:r>
              <a:rPr lang="en-US" sz="2600" b="1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Apocrine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the product and the apical part of the cell is shed. As in mammary gland.</a:t>
            </a:r>
          </a:p>
          <a:p>
            <a:pPr marL="514350" indent="-514350" algn="just">
              <a:buFont typeface="Wingdings" pitchFamily="2" charset="2"/>
              <a:buChar char="q"/>
            </a:pPr>
            <a:endParaRPr lang="en-US" sz="2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>
              <a:buFont typeface="Wingdings" pitchFamily="2" charset="2"/>
              <a:buChar char="q"/>
            </a:pPr>
            <a:r>
              <a:rPr lang="en-US" sz="2600" b="1" u="sng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Holocrine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the whole cell disintegrates and is shed with the secretion. As in sebaceous glands of the skin.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6" name="Picture 2" descr="D:\My Lectures\Molecular Biology And  Histology\Pix\00 Cells\Gland Merocrin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800" y="1219200"/>
            <a:ext cx="685800" cy="914400"/>
          </a:xfrm>
          <a:prstGeom prst="rect">
            <a:avLst/>
          </a:prstGeom>
          <a:noFill/>
        </p:spPr>
      </p:pic>
      <p:pic>
        <p:nvPicPr>
          <p:cNvPr id="1027" name="Picture 3" descr="D:\My Lectures\Molecular Biology And  Histology\Pix\00 Cells\Gland Apocrin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3581400"/>
            <a:ext cx="685800" cy="914400"/>
          </a:xfrm>
          <a:prstGeom prst="rect">
            <a:avLst/>
          </a:prstGeom>
          <a:noFill/>
        </p:spPr>
      </p:pic>
      <p:pic>
        <p:nvPicPr>
          <p:cNvPr id="1028" name="Picture 4" descr="D:\My Lectures\Molecular Biology And  Histology\Pix\00 Cells\Gland Holocrin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4876800"/>
            <a:ext cx="685800" cy="914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8600" y="228600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/>
            <a:r>
              <a:rPr lang="en-US" sz="2800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4) Exocrine glands classified according to method of secretion: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" y="2445603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Merocrine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glands are either serous  (excrete a watery solution) or mucous (excrete a thick solution).</a:t>
            </a:r>
            <a:endParaRPr lang="en-US" sz="28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946970"/>
            <a:ext cx="845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v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Polarity of a cell means that its various regions have specialized structural features and functions.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Wingdings" pitchFamily="2" charset="2"/>
              <a:buChar char="v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Epithelial cells can be generally divided into 3 regions: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Apical (Luminal) region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close to the lumen of the organ.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Lateral regions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adjacent to other cells.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Basal region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lying on the basal lamina.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540603"/>
            <a:ext cx="6629400" cy="830997"/>
          </a:xfrm>
          <a:prstGeom prst="rect">
            <a:avLst/>
          </a:prstGeom>
          <a:solidFill>
            <a:srgbClr val="7030A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Epithelial Cell Polarity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arity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051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4953000"/>
            <a:ext cx="32004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Fig.10: Polarity of epithelial cells. Note the various specialized structures in the different regions of the cell.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482025"/>
            <a:ext cx="4802505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Cellular Junctions</a:t>
            </a:r>
            <a:endParaRPr lang="en-US" sz="32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7305" y="0"/>
            <a:ext cx="4036695" cy="682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33908" y="2209800"/>
            <a:ext cx="44428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Several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cell-membrane-associated structures that contribute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to adhesion and communication between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cells and between cells and nearby structures.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560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52084 0.002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95800" y="29587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Tight Junction</a:t>
            </a:r>
            <a:r>
              <a:rPr lang="en-US" dirty="0" smtClean="0"/>
              <a:t>: area of fusion of cell membrane. Seals the space between two cells.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1792069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Adherent Junction</a:t>
            </a:r>
            <a:r>
              <a:rPr lang="en-US" dirty="0" smtClean="0"/>
              <a:t>: area of adhesion between two cell membrane.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02727" y="3448735"/>
            <a:ext cx="3955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Desmosomes</a:t>
            </a:r>
            <a:r>
              <a:rPr lang="en-US" dirty="0" smtClean="0"/>
              <a:t>: area of stronger adhesion between two cell membrane.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5119255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u="sng" dirty="0" smtClean="0">
                <a:solidFill>
                  <a:srgbClr val="FF0000"/>
                </a:solidFill>
              </a:rPr>
              <a:t>Gap Junction</a:t>
            </a:r>
            <a:r>
              <a:rPr lang="en-US" dirty="0" smtClean="0"/>
              <a:t>: porous area in the cell membrane of two cells that allow passage of substances between them.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7356"/>
            <a:ext cx="4036695" cy="682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708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45434 2.22222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0"/>
            <a:ext cx="4036695" cy="682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62000" y="5706070"/>
            <a:ext cx="3581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0000"/>
                </a:solidFill>
              </a:rPr>
              <a:t>Hemidesmosomes</a:t>
            </a:r>
            <a:r>
              <a:rPr lang="en-US" dirty="0" smtClean="0"/>
              <a:t>: area of adhesion between cell membrane and basal lamina.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26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228600"/>
            <a:ext cx="708660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Features of the apical surface of the cell</a:t>
            </a:r>
            <a:endParaRPr lang="en-US" sz="32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219200"/>
            <a:ext cx="8534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Microvilli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(single = microvillus):</a:t>
            </a: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Finger-like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cytoplasmic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projections that are present in absorptive epithelium, most prominently in the small intestine. They increase the surface area. They have a core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actin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filaments.</a:t>
            </a:r>
          </a:p>
          <a:p>
            <a:pPr marL="514350" indent="-514350" algn="just">
              <a:buFont typeface="Arial" pitchFamily="34" charset="0"/>
              <a:buChar char="•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Stereocilia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They’re similar in structure to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microvilli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however, they’re longer and less motile. They may act as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mechanreceptors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as in the inner ear hair cells.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402134"/>
            <a:ext cx="8534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3) Cilia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Elongated, motile structures on the surface of some epithelial cells, like those of the trachea. There are, usually, many cilia on the surface of a single cell. They move in rhythmic fashion backwards and forwards removing fluids and debris in a certain direction. They’re formed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macrotubules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buFont typeface="Arial" pitchFamily="34" charset="0"/>
              <a:buChar char="•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4) Flagella</a:t>
            </a: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They’re similar to cilia in structure but are much longer and, usually,  only one flagellum is present on a cell. The movement of the flagellum is rotational. In humans, only sperms possess a flagellum.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540067"/>
          <a:ext cx="8686800" cy="438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Tissue</a:t>
                      </a:r>
                      <a:endParaRPr lang="en-US" sz="2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Nervous</a:t>
                      </a:r>
                      <a:endParaRPr lang="en-US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Epithelial</a:t>
                      </a:r>
                      <a:endParaRPr lang="en-US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Muscular</a:t>
                      </a:r>
                      <a:endParaRPr lang="en-US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Connective</a:t>
                      </a:r>
                      <a:endParaRPr lang="en-US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Cells</a:t>
                      </a:r>
                      <a:endParaRPr lang="en-US" sz="2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Have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ntertwining elongated processes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Aggregated polyhedral cells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Elongated contractile cells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Several types of fixed and wandering cells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Amount of ECM</a:t>
                      </a:r>
                      <a:endParaRPr lang="en-US" sz="2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Very small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Small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Moderate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Abundant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Main Function</a:t>
                      </a:r>
                      <a:endParaRPr lang="en-US" sz="2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Transmission of nerve impulse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Lining, Secretion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Movement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Support, protection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4959667"/>
            <a:ext cx="2633663" cy="1593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Image result for epithelium diagram"/>
          <p:cNvPicPr>
            <a:picLocks noChangeAspect="1" noChangeArrowheads="1"/>
          </p:cNvPicPr>
          <p:nvPr/>
        </p:nvPicPr>
        <p:blipFill>
          <a:blip r:embed="rId3" cstate="print"/>
          <a:srcRect l="5334" t="14222"/>
          <a:stretch>
            <a:fillRect/>
          </a:stretch>
        </p:blipFill>
        <p:spPr bwMode="auto">
          <a:xfrm>
            <a:off x="3787151" y="4959667"/>
            <a:ext cx="1623049" cy="1470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5584"/>
          <a:stretch>
            <a:fillRect/>
          </a:stretch>
        </p:blipFill>
        <p:spPr bwMode="auto">
          <a:xfrm>
            <a:off x="5410200" y="4959667"/>
            <a:ext cx="1771650" cy="904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2" descr="Connective tissues"/>
          <p:cNvPicPr>
            <a:picLocks noChangeAspect="1" noChangeArrowheads="1"/>
          </p:cNvPicPr>
          <p:nvPr/>
        </p:nvPicPr>
        <p:blipFill>
          <a:blip r:embed="rId5"/>
          <a:srcRect b="5455"/>
          <a:stretch>
            <a:fillRect/>
          </a:stretch>
        </p:blipFill>
        <p:spPr bwMode="auto">
          <a:xfrm>
            <a:off x="7162800" y="4959677"/>
            <a:ext cx="1920240" cy="13868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752600" y="139957"/>
            <a:ext cx="52578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Table 1: Types of tissues and their characteristics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0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6" name="Picture 2" descr="Image result for inner hair cel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2857500" cy="2238376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2635" y="304800"/>
            <a:ext cx="2996565" cy="3740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5" descr="sperm.bmp"/>
          <p:cNvPicPr>
            <a:picLocks noChangeAspect="1"/>
          </p:cNvPicPr>
          <p:nvPr/>
        </p:nvPicPr>
        <p:blipFill>
          <a:blip r:embed="rId4" cstate="print"/>
          <a:srcRect l="6558" t="5626"/>
          <a:stretch>
            <a:fillRect/>
          </a:stretch>
        </p:blipFill>
        <p:spPr>
          <a:xfrm>
            <a:off x="3314990" y="2438400"/>
            <a:ext cx="2171410" cy="4038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04800" y="2450068"/>
            <a:ext cx="2667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Stereocilia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  a hair cell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4126468"/>
            <a:ext cx="2819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Microvilli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 intestinal cells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8600" y="6412468"/>
            <a:ext cx="64770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Fig.11: Structures that may be present in the apical surface of cells.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5221069"/>
            <a:ext cx="2133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tail of the sperm is a flagellum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Oval 5"/>
          <p:cNvSpPr>
            <a:spLocks noChangeArrowheads="1"/>
          </p:cNvSpPr>
          <p:nvPr/>
        </p:nvSpPr>
        <p:spPr bwMode="auto">
          <a:xfrm>
            <a:off x="1676400" y="1219200"/>
            <a:ext cx="5486400" cy="3276600"/>
          </a:xfrm>
          <a:prstGeom prst="ellipse">
            <a:avLst/>
          </a:prstGeom>
          <a:blipFill dpi="0" rotWithShape="0">
            <a:blip r:embed="rId2" cstate="print">
              <a:alphaModFix amt="53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2590800" y="1828800"/>
            <a:ext cx="38100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23232"/>
                </a:solidFill>
                <a:latin typeface="Times New Roman"/>
                <a:cs typeface="Times New Roman"/>
              </a:rPr>
              <a:t>Connective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323232"/>
                </a:solidFill>
                <a:latin typeface="Times New Roman"/>
                <a:cs typeface="Times New Roman"/>
              </a:rPr>
              <a:t>Tissue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7E409-AEFE-4775-8853-D44CDDE86BEC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31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BFF68-945B-45F3-BAE7-8C8DE7F9D573}" type="slidenum">
              <a:rPr lang="ar-SA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32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41008" y="762000"/>
            <a:ext cx="3368992" cy="3046988"/>
          </a:xfrm>
          <a:prstGeom prst="rect">
            <a:avLst/>
          </a:prstGeom>
          <a:solidFill>
            <a:srgbClr val="FFA50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Connective tissue (CT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 a type of body tissue characterized 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by the presence of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 abundant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extracellular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atrix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within which are dispersed different types of cells and fibers.</a:t>
            </a:r>
          </a:p>
        </p:txBody>
      </p:sp>
      <p:pic>
        <p:nvPicPr>
          <p:cNvPr id="4" name="Picture 2" descr="http://www.mhhe.com/biosci/ap/histology_mh/loosec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507682"/>
            <a:ext cx="5089208" cy="34547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14337" y="4092476"/>
            <a:ext cx="85010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Functions:</a:t>
            </a:r>
          </a:p>
          <a:p>
            <a:pPr marL="457200" indent="-457200" fontAlgn="base">
              <a:spcAft>
                <a:spcPct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Provide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maintaine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organs.</a:t>
            </a:r>
          </a:p>
          <a:p>
            <a:pPr marL="514350" indent="-514350" fontAlgn="base">
              <a:spcAft>
                <a:spcPct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Support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different tissues and organs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fatty tissue.</a:t>
            </a:r>
          </a:p>
          <a:p>
            <a:pPr marL="514350" indent="-514350" fontAlgn="base">
              <a:spcAft>
                <a:spcPct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Connect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bind different tissues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cartilage, bone.</a:t>
            </a:r>
          </a:p>
          <a:p>
            <a:pPr marL="514350" indent="-514350" fontAlgn="base">
              <a:spcAft>
                <a:spcPct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Provide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medium for diffusion of nutrients and waste products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connective tissue proper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Also Blood.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172200" y="3897868"/>
            <a:ext cx="27432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Fig.12: Components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CT.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7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BFF68-945B-45F3-BAE7-8C8DE7F9D573}" type="slidenum">
              <a:rPr lang="ar-SA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33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737" y="587514"/>
            <a:ext cx="7967663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Cells Of The Connective Tissue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33400" y="1548825"/>
            <a:ext cx="8153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Fibroblasts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most common type of cell in the CT</a:t>
            </a:r>
            <a:endParaRPr lang="en-US" sz="3200" b="1" i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66737" y="3048000"/>
            <a:ext cx="537686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Main Features:</a:t>
            </a:r>
            <a:endParaRPr lang="en-US" sz="24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Abundant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irregularly branched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cytoplasm. </a:t>
            </a:r>
          </a:p>
          <a:p>
            <a:pPr marL="514350" indent="-514350"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pale-staining nucleus and prominent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nucleolus and a well developed rough endoplasmic reticulum and Golgi apparatus (</a:t>
            </a: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features of protein producing cells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6737" y="2209800"/>
            <a:ext cx="7781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Function: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Synthesizes fibers  and produces components of extracellular matrix.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3012"/>
          <a:stretch/>
        </p:blipFill>
        <p:spPr>
          <a:xfrm>
            <a:off x="6324600" y="2743200"/>
            <a:ext cx="2065020" cy="3761757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010400" y="6248400"/>
            <a:ext cx="20574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Fig.13*: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Fibroblast.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5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828675"/>
            <a:ext cx="3838575" cy="2371725"/>
          </a:xfrm>
          <a:prstGeom prst="rect">
            <a:avLst/>
          </a:prstGeom>
        </p:spPr>
      </p:pic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423863" y="5065693"/>
            <a:ext cx="7924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Derived from </a:t>
            </a:r>
            <a:r>
              <a:rPr 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monocytes</a:t>
            </a: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Main function: </a:t>
            </a:r>
            <a:r>
              <a:rPr 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Phagocytosis</a:t>
            </a:r>
            <a:endParaRPr lang="en-US" sz="2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04F1D8-295E-48BE-89D5-B42A2C61E3CE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34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533400" y="558225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Macrophages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7103" y="1387257"/>
            <a:ext cx="480060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6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Main Features:</a:t>
            </a:r>
          </a:p>
          <a:p>
            <a:pPr marL="514350" indent="-514350" fontAlgn="base">
              <a:spcAft>
                <a:spcPct val="0"/>
              </a:spcAft>
              <a:buFont typeface="+mj-lt"/>
              <a:buAutoNum type="arabicPeriod"/>
            </a:pP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Cell surface has indentations and protrusions.</a:t>
            </a:r>
          </a:p>
          <a:p>
            <a:pPr marL="514350" indent="-514350" fontAlgn="base">
              <a:spcAft>
                <a:spcPct val="0"/>
              </a:spcAft>
              <a:buFont typeface="+mj-lt"/>
              <a:buAutoNum type="arabicPeriod"/>
            </a:pP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Many rough endoplasmic reticulum and a well developed Golgi.</a:t>
            </a:r>
          </a:p>
          <a:p>
            <a:pPr marL="514350" indent="-514350" fontAlgn="base">
              <a:spcAft>
                <a:spcPct val="0"/>
              </a:spcAft>
              <a:buFont typeface="+mj-lt"/>
              <a:buAutoNum type="arabicPeriod"/>
            </a:pP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Many </a:t>
            </a:r>
            <a:r>
              <a:rPr 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Lysosomes</a:t>
            </a: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Phagocytic</a:t>
            </a: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vesicles.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962400"/>
            <a:ext cx="3524250" cy="2690813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724400" y="3163669"/>
            <a:ext cx="4038599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Fig.14*: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Above: features of macrophages. Below: process of phagocytosis.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304800" y="1371600"/>
            <a:ext cx="3962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oval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Cytoplasm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filled with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dark staining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secretory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granules.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Nucleus spherical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centrally located (may be obscured by granules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C6D74-BC76-4D77-9071-64F9327C4152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35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457200" y="558225"/>
            <a:ext cx="342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 Mast Cells</a:t>
            </a:r>
          </a:p>
        </p:txBody>
      </p:sp>
      <p:pic>
        <p:nvPicPr>
          <p:cNvPr id="22534" name="Picture 4" descr="plasma cells"/>
          <p:cNvPicPr>
            <a:picLocks noChangeAspect="1" noChangeArrowheads="1"/>
          </p:cNvPicPr>
          <p:nvPr/>
        </p:nvPicPr>
        <p:blipFill rotWithShape="1">
          <a:blip r:embed="rId2" cstate="print"/>
          <a:srcRect b="27239"/>
          <a:stretch/>
        </p:blipFill>
        <p:spPr bwMode="auto">
          <a:xfrm>
            <a:off x="4421192" y="609600"/>
            <a:ext cx="419862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81000" y="4590871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Function: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Release of various inflammatory molecules, like heparin, histamine and many others. Therefore, they’re important in inflammatory and allergic reactions.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671949" y="3707379"/>
            <a:ext cx="194786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Fig.15: Mast cells.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658"/>
          <a:stretch/>
        </p:blipFill>
        <p:spPr>
          <a:xfrm>
            <a:off x="4114800" y="4792980"/>
            <a:ext cx="4620578" cy="1607820"/>
          </a:xfrm>
          <a:prstGeom prst="rect">
            <a:avLst/>
          </a:prstGeom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457199" y="1143000"/>
            <a:ext cx="830580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US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Main Features: </a:t>
            </a:r>
          </a:p>
          <a:p>
            <a:pPr marL="457200" indent="-457200" algn="just" fontAlgn="base">
              <a:spcAft>
                <a:spcPct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Large, oval cells.</a:t>
            </a:r>
          </a:p>
          <a:p>
            <a:pPr marL="457200" indent="-457200" algn="just" fontAlgn="base">
              <a:spcAft>
                <a:spcPct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Cytoplasm rich in rough endoplasmic reticulum</a:t>
            </a:r>
          </a:p>
          <a:p>
            <a:pPr marL="457200" indent="-457200" algn="just" fontAlgn="base">
              <a:spcAft>
                <a:spcPct val="0"/>
              </a:spcAft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Nucleus spherical and eccentric with alternating dark and light regions (clock-face appearance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 algn="just" fontAlgn="base">
              <a:spcAft>
                <a:spcPct val="0"/>
              </a:spcAft>
              <a:buFont typeface="+mj-lt"/>
              <a:buAutoNum type="arabicPeriod"/>
            </a:pP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Short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life span (10-20 days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Derived from B-Lymphocytes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US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Function: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production of Antibodies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298CA3-69CA-4F76-B213-30BAAE9A2930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36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533400" y="457200"/>
            <a:ext cx="365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4) Plasma Cells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52600" y="5742543"/>
            <a:ext cx="22860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Fig.16*: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Plasma cells.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BFF68-945B-45F3-BAE7-8C8DE7F9D573}" type="slidenum">
              <a:rPr lang="ar-SA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37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33400" y="2061150"/>
            <a:ext cx="81534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Formed of:</a:t>
            </a:r>
          </a:p>
          <a:p>
            <a:pPr marL="457200" indent="-457200" algn="just" fontAlgn="base">
              <a:spcBef>
                <a:spcPct val="50000"/>
              </a:spcBef>
              <a:spcAft>
                <a:spcPct val="0"/>
              </a:spcAft>
              <a:buFont typeface="+mj-lt"/>
              <a:buAutoNum type="alphaUcPeriod"/>
            </a:pP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Fibers: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these are elongated protein structures and they include:</a:t>
            </a:r>
          </a:p>
          <a:p>
            <a:pPr marL="914400" lvl="1" indent="-457200" algn="just" fontAlgn="base">
              <a:spcBef>
                <a:spcPct val="5000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Collagen fib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ers: give strength to the tissue.</a:t>
            </a:r>
          </a:p>
          <a:p>
            <a:pPr marL="914400" lvl="1" indent="-457200" algn="just" fontAlgn="base">
              <a:spcBef>
                <a:spcPct val="5000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Elastic fibers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give elasticity to the tissue.</a:t>
            </a:r>
          </a:p>
          <a:p>
            <a:pPr marL="914400" lvl="1" indent="-457200" algn="just" fontAlgn="base">
              <a:spcBef>
                <a:spcPct val="5000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Reticular fibers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these form a net that surrounds the different parts of the tissue holding them together.</a:t>
            </a:r>
          </a:p>
          <a:p>
            <a:pPr marL="457200" indent="-457200" algn="just" fontAlgn="base">
              <a:spcBef>
                <a:spcPct val="50000"/>
              </a:spcBef>
              <a:spcAft>
                <a:spcPct val="0"/>
              </a:spcAft>
              <a:buFont typeface="+mj-lt"/>
              <a:buAutoNum type="alphaUcPeriod" startAt="2"/>
            </a:pP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Ground substance: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formed of various large molecules with water.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737" y="587514"/>
            <a:ext cx="7967663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Extracellular Matrix Of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Connective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BFF68-945B-45F3-BAE7-8C8DE7F9D573}" type="slidenum">
              <a:rPr lang="ar-SA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38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3611960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73562" y="655767"/>
            <a:ext cx="187599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Mainly in embryos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6705600" y="1363653"/>
            <a:ext cx="905958" cy="5413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001" y="420469"/>
            <a:ext cx="3505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0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BFF68-945B-45F3-BAE7-8C8DE7F9D573}" type="slidenum">
              <a:rPr lang="ar-SA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39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804863" y="1295400"/>
            <a:ext cx="77295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Proper connective tissue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the connective tissue in which the main type of cells is the fibroblast or cells derived from fibroblasts.</a:t>
            </a:r>
          </a:p>
          <a:p>
            <a:pPr marL="514350" indent="-514350" algn="just" fontAlgn="base">
              <a:spcAft>
                <a:spcPct val="0"/>
              </a:spcAft>
              <a:buFont typeface="Wingdings" pitchFamily="2" charset="2"/>
              <a:buChar char="q"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Loose connective tissue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the fibers are loosely arranged forming a network. </a:t>
            </a:r>
          </a:p>
          <a:p>
            <a:pPr marL="514350" indent="-514350" algn="just" fontAlgn="base">
              <a:spcAft>
                <a:spcPct val="0"/>
              </a:spcAft>
              <a:buFont typeface="Wingdings" pitchFamily="2" charset="2"/>
              <a:buChar char="q"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Dense connective tissue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the fibers are densely packed.</a:t>
            </a:r>
          </a:p>
        </p:txBody>
      </p:sp>
    </p:spTree>
    <p:extLst>
      <p:ext uri="{BB962C8B-B14F-4D97-AF65-F5344CB8AC3E}">
        <p14:creationId xmlns:p14="http://schemas.microsoft.com/office/powerpoint/2010/main" val="41532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304800"/>
            <a:ext cx="5486400" cy="584775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Epithelial Tissue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496973"/>
            <a:ext cx="83058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Epithelial tissues have the following characteristics:</a:t>
            </a:r>
          </a:p>
          <a:p>
            <a:pPr algn="just">
              <a:buFont typeface="Arial" pitchFamily="34" charset="0"/>
              <a:buChar char="•"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arenR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Cover surfaces or line cavities.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Rapid turn-over (time from the birth of a cell till its death), because it’s exposed to the external environment.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Formed of sheets of closely packed cells.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cells are polar. 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epithelium rests upon a sheet of extracellular matrix called the </a:t>
            </a:r>
            <a:r>
              <a:rPr lang="en-US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Basal Lamina.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Also, epithelia have a connective tissue layer under them.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Epithelial tissues lack blood vessels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7" descr="loadBinary_016"/>
          <p:cNvSpPr>
            <a:spLocks noChangeAspect="1" noChangeArrowheads="1"/>
          </p:cNvSpPr>
          <p:nvPr/>
        </p:nvSpPr>
        <p:spPr bwMode="auto">
          <a:xfrm>
            <a:off x="90170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7" name="AutoShape 10" descr="loadBinary_016"/>
          <p:cNvSpPr>
            <a:spLocks noChangeAspect="1" noChangeArrowheads="1"/>
          </p:cNvSpPr>
          <p:nvPr/>
        </p:nvSpPr>
        <p:spPr bwMode="auto">
          <a:xfrm>
            <a:off x="90170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Line 11"/>
          <p:cNvSpPr>
            <a:spLocks noChangeShapeType="1"/>
          </p:cNvSpPr>
          <p:nvPr/>
        </p:nvSpPr>
        <p:spPr bwMode="auto">
          <a:xfrm>
            <a:off x="533400" y="11430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70" name="Text Box 13"/>
          <p:cNvSpPr txBox="1">
            <a:spLocks noChangeArrowheads="1"/>
          </p:cNvSpPr>
          <p:nvPr/>
        </p:nvSpPr>
        <p:spPr bwMode="auto">
          <a:xfrm>
            <a:off x="533400" y="1372850"/>
            <a:ext cx="4419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very common type of connective tissue. It 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gives some support and strength to various organs and tissues.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A3609-390A-4263-AD86-D0B07B914CB4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40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2999125"/>
            <a:ext cx="781526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Found 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in:</a:t>
            </a:r>
          </a:p>
          <a:p>
            <a:pPr marL="971550" lvl="1" indent="-514350" algn="just" fontAlgn="base">
              <a:spcAft>
                <a:spcPct val="0"/>
              </a:spcAft>
              <a:buFont typeface="+mj-lt"/>
              <a:buAutoNum type="arabicPeriod"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Under epithelia.</a:t>
            </a:r>
          </a:p>
          <a:p>
            <a:pPr marL="971550" lvl="1" indent="-514350" algn="just" fontAlgn="base">
              <a:spcAft>
                <a:spcPct val="0"/>
              </a:spcAft>
              <a:buFont typeface="+mj-lt"/>
              <a:buAutoNum type="arabicPeriod"/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Around glands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71550" lvl="1" indent="-514350" algn="just" fontAlgn="base">
              <a:spcAft>
                <a:spcPct val="0"/>
              </a:spcAft>
              <a:buFont typeface="+mj-lt"/>
              <a:buAutoNum type="arabicPeriod"/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Spaces 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between muscle and nerve fibers.</a:t>
            </a:r>
          </a:p>
          <a:p>
            <a:pPr marL="971550" lvl="1" indent="-514350" algn="just" fontAlgn="base">
              <a:spcAft>
                <a:spcPct val="0"/>
              </a:spcAft>
              <a:buFont typeface="+mj-lt"/>
              <a:buAutoNum type="arabicPeriod"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Around blood and lymph vessels.</a:t>
            </a:r>
          </a:p>
          <a:p>
            <a:pPr marL="971550" lvl="1" indent="-514350" algn="just" fontAlgn="base">
              <a:spcAft>
                <a:spcPct val="0"/>
              </a:spcAft>
              <a:buFont typeface="+mj-lt"/>
              <a:buAutoNum type="arabicPeriod"/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fills many small spaces making it the ‘</a:t>
            </a:r>
            <a:r>
              <a:rPr lang="en-US" sz="2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packing material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’ of our body</a:t>
            </a:r>
          </a:p>
          <a:p>
            <a:pPr marL="514350" indent="-514350" algn="just" fontAlgn="base">
              <a:spcAft>
                <a:spcPct val="0"/>
              </a:spcAft>
              <a:buFont typeface="Wingdings" pitchFamily="2" charset="2"/>
              <a:buChar char="q"/>
            </a:pPr>
            <a:endParaRPr lang="en-US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Contain all three types of fibers and all types of cells embedded in a semi-fluid ground substance.</a:t>
            </a:r>
          </a:p>
        </p:txBody>
      </p:sp>
      <p:pic>
        <p:nvPicPr>
          <p:cNvPr id="10" name="Picture 2" descr="Image result for areolar connective tiss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914775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457200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Areolar Connective Tissue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791200" y="3440668"/>
            <a:ext cx="32766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Fig.17: Areolar connective tissue.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4" descr="loadBinary_016"/>
          <p:cNvSpPr>
            <a:spLocks noChangeAspect="1" noChangeArrowheads="1"/>
          </p:cNvSpPr>
          <p:nvPr/>
        </p:nvSpPr>
        <p:spPr bwMode="auto">
          <a:xfrm>
            <a:off x="90170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07" name="AutoShape 5" descr="loadBinary_016"/>
          <p:cNvSpPr>
            <a:spLocks noChangeAspect="1" noChangeArrowheads="1"/>
          </p:cNvSpPr>
          <p:nvPr/>
        </p:nvSpPr>
        <p:spPr bwMode="auto">
          <a:xfrm>
            <a:off x="90170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10" name="Text Box 8"/>
          <p:cNvSpPr txBox="1">
            <a:spLocks noChangeArrowheads="1"/>
          </p:cNvSpPr>
          <p:nvPr/>
        </p:nvSpPr>
        <p:spPr bwMode="auto">
          <a:xfrm>
            <a:off x="533401" y="3581400"/>
            <a:ext cx="731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type of loose connective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tissue in which adipocytes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predominate.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It’s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present throughout the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body.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could 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White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(WAT) or 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Brown 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(BAT).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4393-D30A-47DD-9FBB-D8DA1A837E39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41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Oval 4" descr="F006_001c"/>
          <p:cNvSpPr>
            <a:spLocks noChangeArrowheads="1"/>
          </p:cNvSpPr>
          <p:nvPr/>
        </p:nvSpPr>
        <p:spPr bwMode="auto">
          <a:xfrm>
            <a:off x="533400" y="457201"/>
            <a:ext cx="7772400" cy="2590799"/>
          </a:xfrm>
          <a:prstGeom prst="ellipse">
            <a:avLst/>
          </a:prstGeom>
          <a:blipFill dpi="0" rotWithShape="1">
            <a:blip r:embed="rId2" cstate="print">
              <a:alphaModFix amt="69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136267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Adipose Tissue</a:t>
            </a:r>
            <a:endParaRPr lang="en-US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6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304800" y="1295400"/>
            <a:ext cx="8458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 fontAlgn="base"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Specialized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energy storage in white adipose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cells.</a:t>
            </a:r>
          </a:p>
          <a:p>
            <a:pPr marL="514350" indent="-514350" algn="just" fontAlgn="base">
              <a:spcAft>
                <a:spcPct val="0"/>
              </a:spcAft>
              <a:buFont typeface="Courier New" pitchFamily="49" charset="0"/>
              <a:buChar char="o"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 fontAlgn="base"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Depending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 diet, its color varies from white to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bright-yellow.</a:t>
            </a:r>
          </a:p>
          <a:p>
            <a:pPr marL="514350" indent="-514350" algn="just" fontAlgn="base">
              <a:spcAft>
                <a:spcPct val="0"/>
              </a:spcAft>
              <a:buFont typeface="Courier New" pitchFamily="49" charset="0"/>
              <a:buChar char="o"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 fontAlgn="base"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Features of white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adipocytes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971550" lvl="1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Large spherical cells with a single large fat droplet (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unilocular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971550" lvl="1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Flattened nucleus on one side (pushed by the droplet).</a:t>
            </a:r>
          </a:p>
          <a:p>
            <a:pPr marL="971550" lvl="1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thin film of cytoplasm around the droplet with thicker cytoplasm around the nucleus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562C6-7003-41DB-80BD-C605B9C67DB1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42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435114"/>
            <a:ext cx="75438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White Adipose Tissue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4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BFF68-945B-45F3-BAE7-8C8DE7F9D573}" type="slidenum">
              <a:rPr lang="ar-SA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43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pic>
        <p:nvPicPr>
          <p:cNvPr id="3" name="Picture 2" descr="adipose C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9144000" cy="3342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192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3505200"/>
            <a:ext cx="3848100" cy="3078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343400" y="3886200"/>
            <a:ext cx="4419600" cy="203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Fig.18: The image on the left shows the features of white adipocyte. Above, the image shows the typical appearance of fatty tissue in a routine preparation. Fat droplets dissolve during tissue preparation and the cell appears as a thin ring with the nucleus projecting on one side (the 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signet-ring appearance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0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822960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Specialized in heat production.</a:t>
            </a:r>
          </a:p>
          <a:p>
            <a:pPr marL="514350" indent="-514350" algn="just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Brown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adipocytes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are smaller than the white, polygonal, with multiple fat droplets (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multilocular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 They have numerous mitochondria and a central spherical nucleus. The cells are arranged around a blood capillary.</a:t>
            </a:r>
          </a:p>
          <a:p>
            <a:pPr marL="514350" indent="-514350" algn="just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brown color is due to the mitochondria and the blood vessels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It’s abundant in infants and decreases with age.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09167-C51E-4D74-8390-483E9D746434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44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33400"/>
            <a:ext cx="75438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Brown Adipose Tissue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1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F006_00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10000" cy="4663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457200" y="4876800"/>
            <a:ext cx="3276600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 19: Above, a brown adipocyte, note the several fat droplets. Right, brown adipose tissue. Note how the cells surround a blood vessel (BV).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BC07F-B726-4597-9637-331352EAE977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45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pic>
        <p:nvPicPr>
          <p:cNvPr id="6" name="Picture 4" descr="F006_0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0" y="1295400"/>
            <a:ext cx="4933950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813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eticular C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19400"/>
            <a:ext cx="9144000" cy="3309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8610" name="AutoShape 4" descr="loadBinary_016"/>
          <p:cNvSpPr>
            <a:spLocks noChangeAspect="1" noChangeArrowheads="1"/>
          </p:cNvSpPr>
          <p:nvPr/>
        </p:nvSpPr>
        <p:spPr bwMode="auto">
          <a:xfrm>
            <a:off x="90170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1" name="AutoShape 5" descr="loadBinary_016"/>
          <p:cNvSpPr>
            <a:spLocks noChangeAspect="1" noChangeArrowheads="1"/>
          </p:cNvSpPr>
          <p:nvPr/>
        </p:nvSpPr>
        <p:spPr bwMode="auto">
          <a:xfrm>
            <a:off x="90170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2" name="Line 6"/>
          <p:cNvSpPr>
            <a:spLocks noChangeShapeType="1"/>
          </p:cNvSpPr>
          <p:nvPr/>
        </p:nvSpPr>
        <p:spPr bwMode="auto">
          <a:xfrm>
            <a:off x="685800" y="13716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4" name="Text Box 8"/>
          <p:cNvSpPr txBox="1">
            <a:spLocks noChangeArrowheads="1"/>
          </p:cNvSpPr>
          <p:nvPr/>
        </p:nvSpPr>
        <p:spPr bwMode="auto">
          <a:xfrm>
            <a:off x="304800" y="1524000"/>
            <a:ext cx="830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Composed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mainly of reticular fibers forming a framework within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hematopoietic organs (bone marrow, spleen) and lymphatic organs.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9AA4C-7B7C-4EBF-B22C-4DE1929CC6FD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46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533400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Reticular Tissue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334000" y="6031468"/>
            <a:ext cx="24384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Fig.20: Reticular tissue.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4" descr="loadBinary_016"/>
          <p:cNvSpPr>
            <a:spLocks noChangeAspect="1" noChangeArrowheads="1"/>
          </p:cNvSpPr>
          <p:nvPr/>
        </p:nvSpPr>
        <p:spPr bwMode="auto">
          <a:xfrm>
            <a:off x="90170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9" name="AutoShape 5" descr="loadBinary_016"/>
          <p:cNvSpPr>
            <a:spLocks noChangeAspect="1" noChangeArrowheads="1"/>
          </p:cNvSpPr>
          <p:nvPr/>
        </p:nvSpPr>
        <p:spPr bwMode="auto">
          <a:xfrm>
            <a:off x="90170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0" name="Line 6"/>
          <p:cNvSpPr>
            <a:spLocks noChangeShapeType="1"/>
          </p:cNvSpPr>
          <p:nvPr/>
        </p:nvSpPr>
        <p:spPr bwMode="auto">
          <a:xfrm>
            <a:off x="762000" y="15240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2" name="Text Box 8"/>
          <p:cNvSpPr txBox="1">
            <a:spLocks noChangeArrowheads="1"/>
          </p:cNvSpPr>
          <p:nvPr/>
        </p:nvSpPr>
        <p:spPr bwMode="auto">
          <a:xfrm>
            <a:off x="457200" y="1752600"/>
            <a:ext cx="8229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type of connective tissue that has numerous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collagen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Highly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resistant to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stress.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Could be irregular or regular</a:t>
            </a:r>
          </a:p>
          <a:p>
            <a:pPr marL="514350" indent="-514350" algn="just" fontAlgn="base">
              <a:spcBef>
                <a:spcPct val="5000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Irregular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fibers arranged in no specific orientation forming a 3-dimensional network that resist stress from all directions. It’s found with the loose areolar connective tissue.</a:t>
            </a:r>
          </a:p>
          <a:p>
            <a:pPr marL="514350" indent="-514350" algn="just" fontAlgn="base">
              <a:spcBef>
                <a:spcPct val="5000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Regular</a:t>
            </a:r>
            <a:r>
              <a:rPr lang="en-US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fibers arranged in a specific orientation with flattened fibroblasts between them. Provides great resistance to traction forces. Found in tendons and ligaments.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77884-806B-4FB0-B4B3-7057D83CC297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47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803970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Dense Collagenous Connective Tissue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41EAD-1A84-460D-8F68-D4D623FD62F5}" type="slidenum">
              <a:rPr lang="ar-SA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48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pic>
        <p:nvPicPr>
          <p:cNvPr id="7" name="Picture 6" descr="dense irregular C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"/>
            <a:ext cx="8275320" cy="3055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dense regular C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558540"/>
            <a:ext cx="8145780" cy="3299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000" y="3124200"/>
            <a:ext cx="74676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Fig.21: Dense collagenous connective tissue. Above: irregular; below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regular.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BFF68-945B-45F3-BAE7-8C8DE7F9D573}" type="slidenum">
              <a:rPr lang="ar-SA" smtClean="0">
                <a:solidFill>
                  <a:srgbClr val="E3DED1">
                    <a:shade val="50000"/>
                  </a:srgbClr>
                </a:solidFill>
              </a:rPr>
              <a:pPr>
                <a:defRPr/>
              </a:pPr>
              <a:t>49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AutoShape 4" descr="loadBinary_016"/>
          <p:cNvSpPr>
            <a:spLocks noChangeAspect="1" noChangeArrowheads="1"/>
          </p:cNvSpPr>
          <p:nvPr/>
        </p:nvSpPr>
        <p:spPr bwMode="auto">
          <a:xfrm>
            <a:off x="90170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" descr="loadBinary_016"/>
          <p:cNvSpPr>
            <a:spLocks noChangeAspect="1" noChangeArrowheads="1"/>
          </p:cNvSpPr>
          <p:nvPr/>
        </p:nvSpPr>
        <p:spPr bwMode="auto">
          <a:xfrm>
            <a:off x="90170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685800" y="13716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04800" y="1524000"/>
            <a:ext cx="830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Composed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mainly of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elastic fibers. Found in aorta, true vocal cords and others. Gives the organ elasticity.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33400" y="533400"/>
            <a:ext cx="685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Dense Elastic Tissue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elastic C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43200"/>
            <a:ext cx="9144000" cy="36372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343400" y="6336268"/>
            <a:ext cx="24384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Fig.22: Elastic tissue.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 descr="F018_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3400425"/>
            <a:ext cx="5029200" cy="3457575"/>
          </a:xfrm>
          <a:prstGeom prst="rect">
            <a:avLst/>
          </a:prstGeom>
        </p:spPr>
      </p:pic>
      <p:pic>
        <p:nvPicPr>
          <p:cNvPr id="2" name="Picture 1" descr="Untitle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97" y="0"/>
            <a:ext cx="3563303" cy="392239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9" idx="1"/>
          </p:cNvCxnSpPr>
          <p:nvPr/>
        </p:nvCxnSpPr>
        <p:spPr>
          <a:xfrm rot="10800000" flipV="1">
            <a:off x="2819400" y="321676"/>
            <a:ext cx="1219200" cy="3641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9" idx="1"/>
          </p:cNvCxnSpPr>
          <p:nvPr/>
        </p:nvCxnSpPr>
        <p:spPr>
          <a:xfrm rot="10800000" flipV="1">
            <a:off x="2514600" y="321676"/>
            <a:ext cx="1524000" cy="11261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38600" y="152400"/>
            <a:ext cx="14478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Epithelium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685800"/>
            <a:ext cx="19050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Lamina </a:t>
            </a:r>
            <a:r>
              <a:rPr lang="en-US" sz="1600" dirty="0" err="1" smtClean="0"/>
              <a:t>propria</a:t>
            </a:r>
            <a:r>
              <a:rPr lang="en-US" sz="1600" dirty="0" smtClean="0"/>
              <a:t> (connective tissue)</a:t>
            </a:r>
            <a:endParaRPr lang="en-US" sz="1600" dirty="0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rot="10800000" flipV="1">
            <a:off x="2819400" y="978188"/>
            <a:ext cx="1219200" cy="1079212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Left Brace 35"/>
          <p:cNvSpPr/>
          <p:nvPr/>
        </p:nvSpPr>
        <p:spPr>
          <a:xfrm>
            <a:off x="2971800" y="3962400"/>
            <a:ext cx="1066800" cy="16002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85800" y="4572000"/>
            <a:ext cx="2438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Epithelium = epidermis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685800" y="5587425"/>
            <a:ext cx="22098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Dermis (connective tissue)</a:t>
            </a:r>
            <a:endParaRPr lang="en-US" sz="1600" dirty="0"/>
          </a:p>
        </p:txBody>
      </p:sp>
      <p:cxnSp>
        <p:nvCxnSpPr>
          <p:cNvPr id="39" name="Straight Arrow Connector 38"/>
          <p:cNvCxnSpPr>
            <a:stCxn id="38" idx="3"/>
          </p:cNvCxnSpPr>
          <p:nvPr/>
        </p:nvCxnSpPr>
        <p:spPr>
          <a:xfrm>
            <a:off x="2895600" y="5879813"/>
            <a:ext cx="2057400" cy="2410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324600" y="152400"/>
            <a:ext cx="26670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Fig.1: Characteristics of Epithelial tissue. (a) Cross section of small intestine. (b) Section through the skin.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2400" y="33336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(a)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38600" y="63246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(b)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96200" y="3200400"/>
            <a:ext cx="13716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External environment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876485"/>
            <a:ext cx="876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Cartilage is a supportive type of connective tissue whose ECM is of a firm consistency which allows the cartilage to bear mechanical stresses.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n-US" sz="2400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Cartilage has no vascular or nervous supply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Nutrients and stimuli reach this tissue by diffusion from the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Perichondrium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or from the nearby synovial fluid.</a:t>
            </a:r>
          </a:p>
          <a:p>
            <a:pPr marL="514350" indent="-514350" algn="just"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Perichondrium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Font typeface="Times New Roman" pitchFamily="18" charset="0"/>
              <a:buChar char="→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Is a layer of dense connective tissue that covers all hyaline cartilage (except in joints) and all elastic cartilage. It’s richly vascular and contains collagen fibers and fibroblast cells.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457201"/>
            <a:ext cx="7772400" cy="1142999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Cartilage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815876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Functions of Cartilage: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Support of soft tissues, as in the larynx and trachea.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Acts as a shock absorber as in the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intervertebral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discs.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Hyaline cartilage is important for development and growth of bones before and after birth.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429000"/>
            <a:ext cx="792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/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Chondrocytes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Oval or round cells.</a:t>
            </a:r>
          </a:p>
          <a:p>
            <a:pPr marL="514350" indent="-51435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Located inside spaces in the surrounding matrix called 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lacunae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Each lacuna may contain 1-8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chondrocytes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Function: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production of the extracellular matrix of cartilage.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381000"/>
            <a:ext cx="48006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Hyaline Cartilage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295400"/>
            <a:ext cx="457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v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most common type of cartilage. Fresh hyaline cartilage is bluish-white and translucent.</a:t>
            </a:r>
          </a:p>
          <a:p>
            <a:pPr marL="514350" indent="-514350" algn="just">
              <a:buFont typeface="Wingdings" pitchFamily="2" charset="2"/>
              <a:buChar char="q"/>
            </a:pP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Location (in adults):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Articular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surfaces of some joints.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Cartilages of the nose and trachea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Thyroid and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cricoid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cartilages of the larynx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Costal cartilages.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epiphyseal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growth plate.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F007_002.jpg"/>
          <p:cNvPicPr>
            <a:picLocks noChangeAspect="1"/>
          </p:cNvPicPr>
          <p:nvPr/>
        </p:nvPicPr>
        <p:blipFill>
          <a:blip r:embed="rId2" cstate="print"/>
          <a:srcRect r="55000"/>
          <a:stretch>
            <a:fillRect/>
          </a:stretch>
        </p:blipFill>
        <p:spPr>
          <a:xfrm>
            <a:off x="4953000" y="1447800"/>
            <a:ext cx="4114800" cy="4598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10200" y="6172200"/>
            <a:ext cx="2667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Fig.23: Hyaline Cartilage.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381000"/>
            <a:ext cx="48006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Elastic Cartilage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844457"/>
            <a:ext cx="3886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Ø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It’s rich in 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elastic fibers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(which gives the fresh cartilage a yellow color).</a:t>
            </a:r>
          </a:p>
          <a:p>
            <a:pPr marL="514350" indent="-514350" algn="just">
              <a:buFont typeface="Wingdings" pitchFamily="2" charset="2"/>
              <a:buChar char="Ø"/>
            </a:pP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Location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Auricle of the ear.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457325"/>
            <a:ext cx="45720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81000" y="4787205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 startAt="2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Wall of external auditory canal.</a:t>
            </a:r>
          </a:p>
          <a:p>
            <a:pPr marL="514350" indent="-514350" algn="just">
              <a:buFont typeface="+mj-lt"/>
              <a:buAutoNum type="arabicPeriod" startAt="2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Auditory tube.</a:t>
            </a:r>
          </a:p>
          <a:p>
            <a:pPr marL="514350" indent="-514350" algn="just">
              <a:buFont typeface="+mj-lt"/>
              <a:buAutoNum type="arabicPeriod" startAt="2"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Epiglottis and cuneiform cartilages of the larynx.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4736068"/>
            <a:ext cx="2514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Fig.24: Elastic Cartilage.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381000"/>
            <a:ext cx="48006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Fibrocartilage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" y="1951494"/>
            <a:ext cx="3733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chondrocytes inside the lacunae are arranged axially.</a:t>
            </a:r>
          </a:p>
          <a:p>
            <a:pPr marL="514350" indent="-514350" algn="just">
              <a:buFont typeface="Wingdings" pitchFamily="2" charset="2"/>
              <a:buChar char="ü"/>
            </a:pP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matrix is rich in collagen fibers that may be regular or irregular.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0" y="1468478"/>
            <a:ext cx="44386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52400" y="4983540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This type of cartilage lacks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perichondrium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buFont typeface="Wingdings" pitchFamily="2" charset="2"/>
              <a:buChar char="ü"/>
            </a:pP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Location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Intervertebral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discs and the pubic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symphysis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4736068"/>
            <a:ext cx="2286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Fig.25: Fibrocartilage.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708660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Basement Membrane </a:t>
            </a:r>
            <a:endParaRPr lang="en-US" sz="32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143000"/>
            <a:ext cx="4038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Basement membrane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formed of the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basal lamina and the reticular lamina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The reticular lamina is the upper part of the connective tissue that’s usually located under the epithelium which is rich in reticular fibers.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addition to supporting the epithelia, the basement membrane performs other  various functions.</a:t>
            </a: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1029" descr="04_02"/>
          <p:cNvPicPr>
            <a:picLocks noChangeAspect="1" noChangeArrowheads="1"/>
          </p:cNvPicPr>
          <p:nvPr/>
        </p:nvPicPr>
        <p:blipFill>
          <a:blip r:embed="rId2" cstate="print"/>
          <a:srcRect b="6573"/>
          <a:stretch>
            <a:fillRect/>
          </a:stretch>
        </p:blipFill>
        <p:spPr bwMode="auto">
          <a:xfrm>
            <a:off x="4648200" y="1143000"/>
            <a:ext cx="4215994" cy="43284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48200" y="5562600"/>
            <a:ext cx="3810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Fig.2: Difference between basal lamina and basement membrane.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239000" y="2817812"/>
            <a:ext cx="685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229600" y="4265612"/>
            <a:ext cx="685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533400"/>
            <a:ext cx="6629400" cy="830997"/>
          </a:xfrm>
          <a:prstGeom prst="rect">
            <a:avLst/>
          </a:prstGeom>
          <a:solidFill>
            <a:srgbClr val="7030A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Types of Epithelium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905000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Epithelium can be divided into two general groups:</a:t>
            </a:r>
          </a:p>
          <a:p>
            <a:pPr marL="514350" indent="-514350" algn="just">
              <a:buFont typeface="Wingdings" pitchFamily="2" charset="2"/>
              <a:buChar char="§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arenR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Lining or covering epithelium</a:t>
            </a:r>
          </a:p>
          <a:p>
            <a:pPr marL="514350" indent="-514350" algn="just">
              <a:buAutoNum type="arabicParenR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Glandular epithelium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Main function is secretion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arenR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However, some lining epithelial cells secrete (like those in the stomach) and some glandular cells are present between lining cells (like goblet cells of small intestine)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457200"/>
            <a:ext cx="7086600" cy="58477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Lining or covering epithelium</a:t>
            </a:r>
            <a:endParaRPr lang="en-US" sz="3200" u="sng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140803"/>
            <a:ext cx="1371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Simple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(1 layer)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200" y="1676400"/>
            <a:ext cx="2286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Pseudostratified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epithlium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2133600"/>
            <a:ext cx="1524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Stratified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(≥2 layers)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3805535"/>
            <a:ext cx="18288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Squamous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567535"/>
            <a:ext cx="18288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Cuboidal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5329535"/>
            <a:ext cx="18288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Columnar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3729335"/>
            <a:ext cx="18288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Squamous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4491335"/>
            <a:ext cx="18288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Cuboidal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9600" y="5253335"/>
            <a:ext cx="18288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Columnar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5939135"/>
            <a:ext cx="18288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Transitional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stCxn id="2" idx="2"/>
            <a:endCxn id="3" idx="0"/>
          </p:cNvCxnSpPr>
          <p:nvPr/>
        </p:nvCxnSpPr>
        <p:spPr>
          <a:xfrm rot="5400000">
            <a:off x="2327136" y="-65961"/>
            <a:ext cx="1098828" cy="3314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2"/>
            <a:endCxn id="5" idx="0"/>
          </p:cNvCxnSpPr>
          <p:nvPr/>
        </p:nvCxnSpPr>
        <p:spPr>
          <a:xfrm rot="16200000" flipH="1">
            <a:off x="4007138" y="1568737"/>
            <a:ext cx="1091625" cy="381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3" idx="1"/>
            <a:endCxn id="6" idx="1"/>
          </p:cNvCxnSpPr>
          <p:nvPr/>
        </p:nvCxnSpPr>
        <p:spPr>
          <a:xfrm rot="10800000" flipH="1" flipV="1">
            <a:off x="533400" y="2556302"/>
            <a:ext cx="381000" cy="1480066"/>
          </a:xfrm>
          <a:prstGeom prst="bentConnector3">
            <a:avLst>
              <a:gd name="adj1" fmla="val -6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3" idx="1"/>
            <a:endCxn id="7" idx="1"/>
          </p:cNvCxnSpPr>
          <p:nvPr/>
        </p:nvCxnSpPr>
        <p:spPr>
          <a:xfrm rot="10800000" flipH="1" flipV="1">
            <a:off x="533400" y="2556302"/>
            <a:ext cx="381000" cy="2242066"/>
          </a:xfrm>
          <a:prstGeom prst="bentConnector3">
            <a:avLst>
              <a:gd name="adj1" fmla="val -6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3" idx="1"/>
            <a:endCxn id="8" idx="1"/>
          </p:cNvCxnSpPr>
          <p:nvPr/>
        </p:nvCxnSpPr>
        <p:spPr>
          <a:xfrm rot="10800000" flipH="1" flipV="1">
            <a:off x="533400" y="2556302"/>
            <a:ext cx="381000" cy="3004066"/>
          </a:xfrm>
          <a:prstGeom prst="bentConnector3">
            <a:avLst>
              <a:gd name="adj1" fmla="val -6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5" idx="1"/>
            <a:endCxn id="9" idx="1"/>
          </p:cNvCxnSpPr>
          <p:nvPr/>
        </p:nvCxnSpPr>
        <p:spPr>
          <a:xfrm rot="10800000" flipH="1" flipV="1">
            <a:off x="3810000" y="2549098"/>
            <a:ext cx="609600" cy="1411069"/>
          </a:xfrm>
          <a:prstGeom prst="bentConnector3">
            <a:avLst>
              <a:gd name="adj1" fmla="val -375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" idx="1"/>
            <a:endCxn id="10" idx="1"/>
          </p:cNvCxnSpPr>
          <p:nvPr/>
        </p:nvCxnSpPr>
        <p:spPr>
          <a:xfrm rot="10800000" flipH="1" flipV="1">
            <a:off x="3810000" y="2549098"/>
            <a:ext cx="609600" cy="2173069"/>
          </a:xfrm>
          <a:prstGeom prst="bentConnector3">
            <a:avLst>
              <a:gd name="adj1" fmla="val -375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5" idx="1"/>
            <a:endCxn id="11" idx="1"/>
          </p:cNvCxnSpPr>
          <p:nvPr/>
        </p:nvCxnSpPr>
        <p:spPr>
          <a:xfrm rot="10800000" flipH="1" flipV="1">
            <a:off x="3810000" y="2549098"/>
            <a:ext cx="609600" cy="2935069"/>
          </a:xfrm>
          <a:prstGeom prst="bentConnector3">
            <a:avLst>
              <a:gd name="adj1" fmla="val -375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5" idx="1"/>
            <a:endCxn id="12" idx="1"/>
          </p:cNvCxnSpPr>
          <p:nvPr/>
        </p:nvCxnSpPr>
        <p:spPr>
          <a:xfrm rot="10800000" flipH="1" flipV="1">
            <a:off x="3810000" y="2549098"/>
            <a:ext cx="609600" cy="3620869"/>
          </a:xfrm>
          <a:prstGeom prst="bentConnector3">
            <a:avLst>
              <a:gd name="adj1" fmla="val -375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2" idx="3"/>
            <a:endCxn id="4" idx="3"/>
          </p:cNvCxnSpPr>
          <p:nvPr/>
        </p:nvCxnSpPr>
        <p:spPr>
          <a:xfrm>
            <a:off x="8077200" y="749588"/>
            <a:ext cx="381000" cy="1342311"/>
          </a:xfrm>
          <a:prstGeom prst="bentConnector3">
            <a:avLst>
              <a:gd name="adj1" fmla="val 16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934200" y="4350603"/>
            <a:ext cx="18288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Non- keratinized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34200" y="3736538"/>
            <a:ext cx="18288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Keratinized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Straight Arrow Connector 42"/>
          <p:cNvCxnSpPr>
            <a:stCxn id="9" idx="3"/>
            <a:endCxn id="42" idx="1"/>
          </p:cNvCxnSpPr>
          <p:nvPr/>
        </p:nvCxnSpPr>
        <p:spPr>
          <a:xfrm>
            <a:off x="6248400" y="3960168"/>
            <a:ext cx="685800" cy="72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9" idx="3"/>
            <a:endCxn id="41" idx="1"/>
          </p:cNvCxnSpPr>
          <p:nvPr/>
        </p:nvCxnSpPr>
        <p:spPr>
          <a:xfrm>
            <a:off x="6248400" y="3960168"/>
            <a:ext cx="685800" cy="8059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524000" y="1367135"/>
            <a:ext cx="36576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According to number of layers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2400" y="3124200"/>
            <a:ext cx="28956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According to shape of cell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52800" y="3105090"/>
            <a:ext cx="43434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According to shape of cell in upper layer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57200"/>
            <a:ext cx="7086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Simple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Squamous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epithelium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71600"/>
            <a:ext cx="853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Courier New" pitchFamily="49" charset="0"/>
              <a:buChar char="o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Formed of a single layer of flattened cells.</a:t>
            </a:r>
          </a:p>
          <a:p>
            <a:pPr marL="514350" indent="-514350" algn="just">
              <a:buFont typeface="Wingdings" pitchFamily="2" charset="2"/>
              <a:buChar char="§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Font typeface="Courier New" pitchFamily="49" charset="0"/>
              <a:buChar char="o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Location: </a:t>
            </a:r>
          </a:p>
          <a:p>
            <a:pPr marL="514350" indent="-51435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- Capillaries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Endothelium</a:t>
            </a:r>
          </a:p>
          <a:p>
            <a:pPr marL="514350" indent="-51435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- Lining of body cavities 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Mesothelium</a:t>
            </a:r>
            <a:endParaRPr lang="en-US" sz="28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- Lining alveoli 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Pneumocytes</a:t>
            </a:r>
            <a:endParaRPr lang="en-US" sz="28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/>
            <a:endParaRPr lang="en-US" sz="28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514350" indent="-514350" algn="just">
              <a:buFont typeface="Courier New" pitchFamily="49" charset="0"/>
              <a:buChar char="o"/>
            </a:pP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Function: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Their thin cytoplasm allows various substances to pass easily across them (endothelium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pneumocytes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Mesothelial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cells, also, produce a lubricating fluid.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D617D-283A-495D-883C-FE115612717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ivic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16234</TotalTime>
  <Words>2998</Words>
  <Application>Microsoft Office PowerPoint</Application>
  <PresentationFormat>On-screen Show (4:3)</PresentationFormat>
  <Paragraphs>414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Calibri</vt:lpstr>
      <vt:lpstr>Courier New</vt:lpstr>
      <vt:lpstr>Georgia</vt:lpstr>
      <vt:lpstr>Tahoma</vt:lpstr>
      <vt:lpstr>Times New Roman</vt:lpstr>
      <vt:lpstr>Verdana</vt:lpstr>
      <vt:lpstr>Wingdings</vt:lpstr>
      <vt:lpstr>Wingdings 2</vt:lpstr>
      <vt:lpstr>Civic</vt:lpstr>
      <vt:lpstr>Aspect</vt:lpstr>
      <vt:lpstr>Office Theme</vt:lpstr>
      <vt:lpstr>Tissues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xyz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Epithelial Tissue</dc:title>
  <dc:creator>msy</dc:creator>
  <cp:lastModifiedBy>Lenovo</cp:lastModifiedBy>
  <cp:revision>245</cp:revision>
  <dcterms:created xsi:type="dcterms:W3CDTF">2013-01-09T10:41:25Z</dcterms:created>
  <dcterms:modified xsi:type="dcterms:W3CDTF">2018-08-01T14:31:39Z</dcterms:modified>
</cp:coreProperties>
</file>