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74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B7329D-1F4A-4258-B84F-7DBA92873807}" type="datetimeFigureOut">
              <a:rPr lang="ar-JO" smtClean="0"/>
              <a:t>07/04/1434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73B52BD-FB8C-4BB2-B425-711FF06D4977}" type="slidenum">
              <a:rPr lang="ar-JO" smtClean="0"/>
              <a:t>‹#›</a:t>
            </a:fld>
            <a:endParaRPr lang="ar-J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  <p:sndAc>
      <p:stSnd>
        <p:snd r:embed="rId13" name="chimes.wav" builtIn="1"/>
      </p:stSnd>
    </p:sndAc>
  </p:transition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الجمل الخبرية والجمل الإنشائية</a:t>
            </a:r>
            <a:endParaRPr lang="ar-JO" dirty="0"/>
          </a:p>
        </p:txBody>
      </p:sp>
    </p:spTree>
  </p:cSld>
  <p:clrMapOvr>
    <a:masterClrMapping/>
  </p:clrMapOvr>
  <p:transition>
    <p:wheel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الجمل الإنشائية تنقسم إلى قسمين:</a:t>
            </a:r>
            <a:endParaRPr lang="ar-JO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ar-SA" dirty="0" smtClean="0"/>
              <a:t>غير طلبي</a:t>
            </a:r>
          </a:p>
          <a:p>
            <a:r>
              <a:rPr lang="ar-SA" dirty="0" smtClean="0"/>
              <a:t>ويندرج تحته:</a:t>
            </a:r>
          </a:p>
          <a:p>
            <a:r>
              <a:rPr lang="ar-SA" dirty="0" smtClean="0"/>
              <a:t>التعجب.</a:t>
            </a:r>
          </a:p>
          <a:p>
            <a:r>
              <a:rPr lang="ar-SA" dirty="0" smtClean="0"/>
              <a:t>المدح.</a:t>
            </a:r>
          </a:p>
          <a:p>
            <a:r>
              <a:rPr lang="ar-SA" dirty="0" smtClean="0"/>
              <a:t>الذم.</a:t>
            </a:r>
            <a:endParaRPr lang="ar-JO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ar-SA" dirty="0" smtClean="0"/>
              <a:t>طلبي</a:t>
            </a:r>
          </a:p>
          <a:p>
            <a:r>
              <a:rPr lang="ar-SA" dirty="0" smtClean="0"/>
              <a:t>ويندرج تحته:</a:t>
            </a:r>
          </a:p>
          <a:p>
            <a:r>
              <a:rPr lang="ar-SA" dirty="0" smtClean="0"/>
              <a:t>الأمر.</a:t>
            </a:r>
          </a:p>
          <a:p>
            <a:r>
              <a:rPr lang="ar-SA" dirty="0" smtClean="0"/>
              <a:t>النهي.</a:t>
            </a:r>
          </a:p>
          <a:p>
            <a:r>
              <a:rPr lang="ar-SA" dirty="0" smtClean="0"/>
              <a:t>النداء.</a:t>
            </a:r>
          </a:p>
          <a:p>
            <a:r>
              <a:rPr lang="ar-SA" dirty="0" smtClean="0"/>
              <a:t>الاستفهام.</a:t>
            </a:r>
          </a:p>
          <a:p>
            <a:r>
              <a:rPr lang="ar-SA" dirty="0" smtClean="0"/>
              <a:t>التمني.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 smtClean="0"/>
              <a:t>الإنشائي </a:t>
            </a:r>
            <a:r>
              <a:rPr lang="ar-SA" dirty="0" err="1" smtClean="0"/>
              <a:t>الطلبي</a:t>
            </a:r>
            <a:r>
              <a:rPr lang="ar-SA" dirty="0" smtClean="0"/>
              <a:t>:</a:t>
            </a:r>
            <a:endParaRPr lang="ar-JO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/>
              <a:t>الأمر: </a:t>
            </a:r>
          </a:p>
          <a:p>
            <a:r>
              <a:rPr lang="ar-SA" dirty="0" smtClean="0"/>
              <a:t>قل هو الله أحد</a:t>
            </a:r>
          </a:p>
          <a:p>
            <a:r>
              <a:rPr lang="ar-SA" dirty="0" smtClean="0"/>
              <a:t>صبراً جميلاً</a:t>
            </a:r>
          </a:p>
          <a:p>
            <a:r>
              <a:rPr lang="ar-SA" dirty="0" smtClean="0"/>
              <a:t>عليكم بمكارم الأخلاق.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النهي: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ولا تقربوا الزنا إنّه كان فاحشة وساء سبيلا.</a:t>
            </a:r>
          </a:p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الاستفهام: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أتأمرون الناس بالبر وتنسون أنفسكم.</a:t>
            </a:r>
          </a:p>
          <a:p>
            <a:r>
              <a:rPr lang="ar-SA" dirty="0" smtClean="0"/>
              <a:t>هل أدلكم على تجارة تنجيكم من عذاب أليم؟</a:t>
            </a:r>
          </a:p>
          <a:p>
            <a:r>
              <a:rPr lang="ar-SA" dirty="0" smtClean="0"/>
              <a:t>كيف أصبحت؟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النداء: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err="1" smtClean="0"/>
              <a:t>يارب</a:t>
            </a:r>
            <a:r>
              <a:rPr lang="ar-SA" dirty="0" smtClean="0"/>
              <a:t> إني عظمت ذنوبي   فلقد علمت أن عفوك أعظم.</a:t>
            </a:r>
          </a:p>
          <a:p>
            <a:endParaRPr lang="ar-SA" dirty="0" smtClean="0"/>
          </a:p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التمني: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ألا ليت الشباب يعود يوماً     فأخبره بما فعل المشيب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الترجي: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إنا أنزلناه قرآناً عربياً لعلّكم تعقلون.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الجمل الإنشائية غير </a:t>
            </a:r>
            <a:r>
              <a:rPr lang="ar-SA" dirty="0" err="1" smtClean="0"/>
              <a:t>الطلبية</a:t>
            </a:r>
            <a:r>
              <a:rPr lang="ar-SA" dirty="0" smtClean="0"/>
              <a:t>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التعجب:</a:t>
            </a:r>
          </a:p>
          <a:p>
            <a:r>
              <a:rPr lang="ar-SA" dirty="0" smtClean="0"/>
              <a:t>ما أعظم أن تجتمع كلمة أمتي!</a:t>
            </a:r>
          </a:p>
          <a:p>
            <a:r>
              <a:rPr lang="ar-SA" dirty="0" smtClean="0"/>
              <a:t>ما أعظم الرسول!</a:t>
            </a:r>
          </a:p>
          <a:p>
            <a:r>
              <a:rPr lang="ar-SA" dirty="0" smtClean="0"/>
              <a:t>ما أجمل السماء!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أسلوب المدح: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نعم دار المتقين.</a:t>
            </a:r>
          </a:p>
          <a:p>
            <a:r>
              <a:rPr lang="ar-SA" dirty="0" smtClean="0"/>
              <a:t>نعم الحياة الآخرة.</a:t>
            </a:r>
          </a:p>
          <a:p>
            <a:r>
              <a:rPr lang="ar-SA" dirty="0" smtClean="0"/>
              <a:t>حسن أولئك رفيقا.</a:t>
            </a:r>
          </a:p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أسلوب الذم: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err="1" smtClean="0"/>
              <a:t>بئس</a:t>
            </a:r>
            <a:r>
              <a:rPr lang="ar-SA" dirty="0" smtClean="0"/>
              <a:t> الرفد المرفود.</a:t>
            </a:r>
          </a:p>
          <a:p>
            <a:r>
              <a:rPr lang="ar-SA" dirty="0" err="1" smtClean="0"/>
              <a:t>بئس</a:t>
            </a:r>
            <a:r>
              <a:rPr lang="ar-SA" dirty="0" smtClean="0"/>
              <a:t> الخلق الكذب.</a:t>
            </a:r>
          </a:p>
          <a:p>
            <a:r>
              <a:rPr lang="ar-SA" dirty="0" smtClean="0"/>
              <a:t>ضعف الطالب والمطلوب.</a:t>
            </a:r>
          </a:p>
          <a:p>
            <a:r>
              <a:rPr lang="ar-SA" dirty="0" smtClean="0"/>
              <a:t>كبر مقتا عند الله أن تقولوا ما لا تفعلون.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ما هي الجملة الخبرية ؟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هي الجملة التي يحكم عليها بالصدق أو الكذب :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من الأمثلة على الجمل الخبرية: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جاء خالد.</a:t>
            </a:r>
          </a:p>
          <a:p>
            <a:r>
              <a:rPr lang="ar-SA" dirty="0" smtClean="0"/>
              <a:t>محمد عندي.</a:t>
            </a:r>
          </a:p>
          <a:p>
            <a:r>
              <a:rPr lang="ar-SA" dirty="0" smtClean="0"/>
              <a:t>ضحك الطفل.</a:t>
            </a:r>
          </a:p>
          <a:p>
            <a:r>
              <a:rPr lang="ar-SA" dirty="0" smtClean="0"/>
              <a:t>عبد الرحمن طالب مجتهدٌ.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تقسم الجملة الخبرية إلى ثلاثة أنواع:</a:t>
            </a:r>
            <a:endParaRPr lang="ar-JO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ar-SA" b="1" u="sng" dirty="0" smtClean="0"/>
              <a:t>ضرب ابتدائي : تكون الجملة خالية من أدوات التوكيد</a:t>
            </a:r>
            <a:r>
              <a:rPr lang="ar-SA" dirty="0" smtClean="0"/>
              <a:t>.</a:t>
            </a:r>
          </a:p>
          <a:p>
            <a:r>
              <a:rPr lang="ar-SA" dirty="0" smtClean="0"/>
              <a:t>مثال: جاء محمد مبكراً.</a:t>
            </a:r>
          </a:p>
          <a:p>
            <a:pPr>
              <a:buFont typeface="Wingdings" pitchFamily="2" charset="2"/>
              <a:buChar char="§"/>
            </a:pPr>
            <a:r>
              <a:rPr lang="ar-SA" b="1" u="sng" dirty="0" smtClean="0"/>
              <a:t>ضرب طلبي: تستخدم فيه أداة توكيد واحدة.</a:t>
            </a:r>
          </a:p>
          <a:p>
            <a:r>
              <a:rPr lang="ar-SA" dirty="0" smtClean="0"/>
              <a:t>مثال: إنما المؤمنون أخوة</a:t>
            </a:r>
          </a:p>
          <a:p>
            <a:r>
              <a:rPr lang="ar-SA" dirty="0"/>
              <a:t> </a:t>
            </a:r>
            <a:r>
              <a:rPr lang="ar-SA" dirty="0" smtClean="0"/>
              <a:t>     إنّ القصة حقيقيةٌ.</a:t>
            </a:r>
          </a:p>
          <a:p>
            <a:pPr>
              <a:buFont typeface="Wingdings" pitchFamily="2" charset="2"/>
              <a:buChar char="§"/>
            </a:pPr>
            <a:r>
              <a:rPr lang="ar-SA" b="1" u="sng" dirty="0" smtClean="0"/>
              <a:t>ضرب إنكاري: وتستعمل فيه أكثر من أداة توكيد</a:t>
            </a:r>
            <a:r>
              <a:rPr lang="ar-SA" dirty="0" smtClean="0"/>
              <a:t>.</a:t>
            </a:r>
          </a:p>
          <a:p>
            <a:r>
              <a:rPr lang="ar-SA" dirty="0" smtClean="0"/>
              <a:t>مثال: والله لقد سمعت أن الامتحان بعد غدٍ.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هي أدوات التوكيد؟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u="sng" dirty="0" smtClean="0"/>
              <a:t>إن، إنّ.</a:t>
            </a:r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إنّ الله مع الصابرين.</a:t>
            </a:r>
          </a:p>
          <a:p>
            <a:r>
              <a:rPr lang="ar-SA" b="1" u="sng" dirty="0" smtClean="0"/>
              <a:t>لام الابتداء.</a:t>
            </a:r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إنّ الله لذو فضل على العالمين.</a:t>
            </a:r>
          </a:p>
          <a:p>
            <a:r>
              <a:rPr lang="ar-SA" b="1" u="sng" dirty="0" smtClean="0"/>
              <a:t>نون </a:t>
            </a:r>
            <a:r>
              <a:rPr lang="ar-SA" b="1" u="sng" dirty="0" err="1" smtClean="0"/>
              <a:t>النوكيد</a:t>
            </a:r>
            <a:r>
              <a:rPr lang="ar-SA" b="1" u="sng" dirty="0" smtClean="0"/>
              <a:t> الخفيفة والثقيلة.</a:t>
            </a:r>
          </a:p>
          <a:p>
            <a:pPr>
              <a:buFont typeface="Wingdings" pitchFamily="2" charset="2"/>
              <a:buChar char="Ø"/>
            </a:pPr>
            <a:r>
              <a:rPr lang="ar-SA" dirty="0" err="1" smtClean="0"/>
              <a:t>لنسفعن</a:t>
            </a:r>
            <a:r>
              <a:rPr lang="ar-SA" dirty="0" smtClean="0"/>
              <a:t> بالناصية.</a:t>
            </a:r>
          </a:p>
          <a:p>
            <a:r>
              <a:rPr lang="ar-SA" b="1" u="sng" dirty="0" smtClean="0"/>
              <a:t>القسم.</a:t>
            </a:r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والفجر وليالٍ عشر.</a:t>
            </a:r>
          </a:p>
          <a:p>
            <a:r>
              <a:rPr lang="ar-SA" b="1" u="sng" dirty="0" smtClean="0"/>
              <a:t>قد، لقد.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قد أفلح </a:t>
            </a:r>
            <a:r>
              <a:rPr lang="ar-JO" b="1" dirty="0" smtClean="0"/>
              <a:t>المؤمنون</a:t>
            </a:r>
            <a:r>
              <a:rPr lang="ar-SA" b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ولقد </a:t>
            </a:r>
            <a:r>
              <a:rPr lang="ar-JO" b="1" dirty="0" smtClean="0"/>
              <a:t>خلقنا الإنسان من سلالة من </a:t>
            </a:r>
            <a:r>
              <a:rPr lang="ar-JO" b="1" dirty="0" smtClean="0"/>
              <a:t>طي</a:t>
            </a:r>
            <a:r>
              <a:rPr lang="ar-SA" b="1" dirty="0" smtClean="0"/>
              <a:t>ن.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ما هي الجمل الإنشائية؟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 smtClean="0"/>
              <a:t>هي الجمل التي لا نستطيع أن نحكم عليها بالصدق أو الكذب.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من الأمثلة على الجمل الإنشائية: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ما هذا؟</a:t>
            </a:r>
          </a:p>
          <a:p>
            <a:r>
              <a:rPr lang="ar-SA" dirty="0" smtClean="0"/>
              <a:t>لا تنه عن خلق وتأتي مثله.</a:t>
            </a:r>
          </a:p>
          <a:p>
            <a:r>
              <a:rPr lang="ar-SA" dirty="0" smtClean="0"/>
              <a:t>عليكم بمكارم الأخلاق.</a:t>
            </a:r>
          </a:p>
          <a:p>
            <a:r>
              <a:rPr lang="ar-SA" dirty="0" smtClean="0"/>
              <a:t>يا محمد أقبل.</a:t>
            </a:r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</TotalTime>
  <Words>367</Words>
  <Application>Microsoft Office PowerPoint</Application>
  <PresentationFormat>عرض على الشاشة (3:4)‏</PresentationFormat>
  <Paragraphs>79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ذروة</vt:lpstr>
      <vt:lpstr>الجمل الخبرية والجمل الإنشائية</vt:lpstr>
      <vt:lpstr>ما هي الجملة الخبرية ؟</vt:lpstr>
      <vt:lpstr>هي الجملة التي يحكم عليها بالصدق أو الكذب :</vt:lpstr>
      <vt:lpstr>من الأمثلة على الجمل الخبرية:</vt:lpstr>
      <vt:lpstr>تقسم الجملة الخبرية إلى ثلاثة أنواع:</vt:lpstr>
      <vt:lpstr>ما هي أدوات التوكيد؟</vt:lpstr>
      <vt:lpstr>ما هي الجمل الإنشائية؟</vt:lpstr>
      <vt:lpstr>هي الجمل التي لا نستطيع أن نحكم عليها بالصدق أو الكذب.</vt:lpstr>
      <vt:lpstr>من الأمثلة على الجمل الإنشائية:</vt:lpstr>
      <vt:lpstr>الجمل الإنشائية تنقسم إلى قسمين:</vt:lpstr>
      <vt:lpstr>الإنشائي الطلبي:</vt:lpstr>
      <vt:lpstr>النهي:</vt:lpstr>
      <vt:lpstr>الاستفهام:</vt:lpstr>
      <vt:lpstr>النداء:</vt:lpstr>
      <vt:lpstr>التمني:</vt:lpstr>
      <vt:lpstr>الترجي:</vt:lpstr>
      <vt:lpstr>الجمل الإنشائية غير الطلبية:</vt:lpstr>
      <vt:lpstr>أسلوب المدح:</vt:lpstr>
      <vt:lpstr>أسلوب الذم: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الجمل الخبرية والجمل الإنشائية</dc:title>
  <dc:creator>محمد</dc:creator>
  <cp:lastModifiedBy>محمد</cp:lastModifiedBy>
  <cp:revision>7</cp:revision>
  <dcterms:created xsi:type="dcterms:W3CDTF">2013-02-17T21:12:52Z</dcterms:created>
  <dcterms:modified xsi:type="dcterms:W3CDTF">2013-02-17T22:16:54Z</dcterms:modified>
</cp:coreProperties>
</file>