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76" r:id="rId11"/>
    <p:sldId id="277" r:id="rId12"/>
    <p:sldId id="278" r:id="rId13"/>
    <p:sldId id="285" r:id="rId14"/>
    <p:sldId id="279" r:id="rId15"/>
    <p:sldId id="287" r:id="rId16"/>
    <p:sldId id="288" r:id="rId17"/>
    <p:sldId id="280" r:id="rId18"/>
    <p:sldId id="281" r:id="rId19"/>
    <p:sldId id="289" r:id="rId20"/>
    <p:sldId id="286" r:id="rId21"/>
    <p:sldId id="282" r:id="rId22"/>
    <p:sldId id="283" r:id="rId23"/>
    <p:sldId id="284" r:id="rId24"/>
    <p:sldId id="263" r:id="rId25"/>
    <p:sldId id="272" r:id="rId26"/>
    <p:sldId id="264" r:id="rId27"/>
    <p:sldId id="265" r:id="rId28"/>
    <p:sldId id="266" r:id="rId29"/>
    <p:sldId id="267" r:id="rId30"/>
    <p:sldId id="273" r:id="rId31"/>
    <p:sldId id="268" r:id="rId32"/>
    <p:sldId id="269" r:id="rId33"/>
    <p:sldId id="270" r:id="rId34"/>
    <p:sldId id="271" r:id="rId35"/>
    <p:sldId id="290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2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21445-F495-4164-9D71-225BCFB4803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F75B332-775E-464B-BC49-106108545078}">
      <dgm:prSet phldrT="[Text]"/>
      <dgm:spPr/>
      <dgm:t>
        <a:bodyPr/>
        <a:lstStyle/>
        <a:p>
          <a:pPr rtl="1"/>
          <a:r>
            <a:rPr lang="ar-SA" dirty="0" smtClean="0"/>
            <a:t>الانتماء</a:t>
          </a:r>
          <a:endParaRPr lang="ar-SA" dirty="0"/>
        </a:p>
      </dgm:t>
    </dgm:pt>
    <dgm:pt modelId="{B9103B84-DD05-417F-9DA0-123BB345E384}" type="parTrans" cxnId="{BE8E6EBD-8875-4661-8716-C725C75486B0}">
      <dgm:prSet/>
      <dgm:spPr/>
      <dgm:t>
        <a:bodyPr/>
        <a:lstStyle/>
        <a:p>
          <a:pPr rtl="1"/>
          <a:endParaRPr lang="ar-SA"/>
        </a:p>
      </dgm:t>
    </dgm:pt>
    <dgm:pt modelId="{4CF61FA5-1000-465C-9A82-8822BAAB172C}" type="sibTrans" cxnId="{BE8E6EBD-8875-4661-8716-C725C75486B0}">
      <dgm:prSet/>
      <dgm:spPr/>
      <dgm:t>
        <a:bodyPr/>
        <a:lstStyle/>
        <a:p>
          <a:pPr rtl="1"/>
          <a:endParaRPr lang="ar-SA"/>
        </a:p>
      </dgm:t>
    </dgm:pt>
    <dgm:pt modelId="{F275991B-8E15-4593-92DA-A7AA665EAA38}">
      <dgm:prSet phldrT="[Text]"/>
      <dgm:spPr/>
      <dgm:t>
        <a:bodyPr/>
        <a:lstStyle/>
        <a:p>
          <a:pPr rtl="1"/>
          <a:r>
            <a:rPr lang="ar-SA" dirty="0" smtClean="0"/>
            <a:t>الاتقان </a:t>
          </a:r>
          <a:endParaRPr lang="ar-SA" dirty="0"/>
        </a:p>
      </dgm:t>
    </dgm:pt>
    <dgm:pt modelId="{731055AD-38DB-46C0-823B-2338CC232CF4}" type="parTrans" cxnId="{586F986F-A561-4C5E-AD23-333078F1694F}">
      <dgm:prSet/>
      <dgm:spPr/>
      <dgm:t>
        <a:bodyPr/>
        <a:lstStyle/>
        <a:p>
          <a:pPr rtl="1"/>
          <a:endParaRPr lang="ar-SA"/>
        </a:p>
      </dgm:t>
    </dgm:pt>
    <dgm:pt modelId="{05F6148E-30A3-432E-A6A9-25C935474A18}" type="sibTrans" cxnId="{586F986F-A561-4C5E-AD23-333078F1694F}">
      <dgm:prSet/>
      <dgm:spPr/>
      <dgm:t>
        <a:bodyPr/>
        <a:lstStyle/>
        <a:p>
          <a:pPr rtl="1"/>
          <a:endParaRPr lang="ar-SA"/>
        </a:p>
      </dgm:t>
    </dgm:pt>
    <dgm:pt modelId="{5D5F7154-1A90-4C47-BAA4-43598FA928E1}">
      <dgm:prSet phldrT="[Text]"/>
      <dgm:spPr/>
      <dgm:t>
        <a:bodyPr/>
        <a:lstStyle/>
        <a:p>
          <a:pPr rtl="1"/>
          <a:r>
            <a:rPr lang="ar-SA" dirty="0" smtClean="0"/>
            <a:t>الاستقلالية </a:t>
          </a:r>
          <a:endParaRPr lang="ar-SA" dirty="0"/>
        </a:p>
      </dgm:t>
    </dgm:pt>
    <dgm:pt modelId="{3C6515A1-F7B0-4928-BE5F-58613EE79581}" type="parTrans" cxnId="{B0BF969B-68D1-465A-B234-0A1DFA683D08}">
      <dgm:prSet/>
      <dgm:spPr/>
      <dgm:t>
        <a:bodyPr/>
        <a:lstStyle/>
        <a:p>
          <a:pPr rtl="1"/>
          <a:endParaRPr lang="ar-SA"/>
        </a:p>
      </dgm:t>
    </dgm:pt>
    <dgm:pt modelId="{6CEEEE30-7360-4762-8FC2-AAB24C9083B2}" type="sibTrans" cxnId="{B0BF969B-68D1-465A-B234-0A1DFA683D08}">
      <dgm:prSet/>
      <dgm:spPr/>
      <dgm:t>
        <a:bodyPr/>
        <a:lstStyle/>
        <a:p>
          <a:pPr rtl="1"/>
          <a:endParaRPr lang="ar-SA"/>
        </a:p>
      </dgm:t>
    </dgm:pt>
    <dgm:pt modelId="{965AFABB-FC7B-4ABD-93E9-96CDE8A84D73}">
      <dgm:prSet phldrT="[Text]"/>
      <dgm:spPr/>
      <dgm:t>
        <a:bodyPr/>
        <a:lstStyle/>
        <a:p>
          <a:pPr rtl="1"/>
          <a:r>
            <a:rPr lang="ar-SA" dirty="0" smtClean="0"/>
            <a:t>الايثار</a:t>
          </a:r>
          <a:endParaRPr lang="ar-SA" dirty="0"/>
        </a:p>
      </dgm:t>
    </dgm:pt>
    <dgm:pt modelId="{DAD0AC7F-42B1-4D80-B033-D8E496118D07}" type="parTrans" cxnId="{333EFDEC-EA1F-4521-8A1F-EFE4E79C49EB}">
      <dgm:prSet/>
      <dgm:spPr/>
      <dgm:t>
        <a:bodyPr/>
        <a:lstStyle/>
        <a:p>
          <a:pPr rtl="1"/>
          <a:endParaRPr lang="ar-SA"/>
        </a:p>
      </dgm:t>
    </dgm:pt>
    <dgm:pt modelId="{C6EF09FC-6098-4F75-A1E0-A33D4BC767B1}" type="sibTrans" cxnId="{333EFDEC-EA1F-4521-8A1F-EFE4E79C49EB}">
      <dgm:prSet/>
      <dgm:spPr/>
      <dgm:t>
        <a:bodyPr/>
        <a:lstStyle/>
        <a:p>
          <a:pPr rtl="1"/>
          <a:endParaRPr lang="ar-SA"/>
        </a:p>
      </dgm:t>
    </dgm:pt>
    <dgm:pt modelId="{16AD4103-A199-4E78-A150-DA6688CB7F7E}" type="pres">
      <dgm:prSet presAssocID="{AA221445-F495-4164-9D71-225BCFB480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F18CCD9-795A-4012-8EA1-6941A784A01B}" type="pres">
      <dgm:prSet presAssocID="{1F75B332-775E-464B-BC49-1061085450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4871B8-54E2-4BA4-B941-2F9CAB4664D2}" type="pres">
      <dgm:prSet presAssocID="{1F75B332-775E-464B-BC49-106108545078}" presName="spNode" presStyleCnt="0"/>
      <dgm:spPr/>
    </dgm:pt>
    <dgm:pt modelId="{2FD48D71-C89D-40BB-866D-23B57A6DBA80}" type="pres">
      <dgm:prSet presAssocID="{4CF61FA5-1000-465C-9A82-8822BAAB172C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E95A3810-98DA-47A9-99CC-C670CC23A0F8}" type="pres">
      <dgm:prSet presAssocID="{F275991B-8E15-4593-92DA-A7AA665EAA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F4A84B-6F16-4153-9400-869A2657EA22}" type="pres">
      <dgm:prSet presAssocID="{F275991B-8E15-4593-92DA-A7AA665EAA38}" presName="spNode" presStyleCnt="0"/>
      <dgm:spPr/>
    </dgm:pt>
    <dgm:pt modelId="{E0B8F006-7467-4211-8EB7-811E8C86D0C8}" type="pres">
      <dgm:prSet presAssocID="{05F6148E-30A3-432E-A6A9-25C935474A18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D403BFBA-951F-4B74-8209-722F66E7E822}" type="pres">
      <dgm:prSet presAssocID="{5D5F7154-1A90-4C47-BAA4-43598FA928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972C6F-CEC5-4821-B92F-562BD6C9BB44}" type="pres">
      <dgm:prSet presAssocID="{5D5F7154-1A90-4C47-BAA4-43598FA928E1}" presName="spNode" presStyleCnt="0"/>
      <dgm:spPr/>
    </dgm:pt>
    <dgm:pt modelId="{66925192-ABC4-4C67-BBA4-48E1D00C408D}" type="pres">
      <dgm:prSet presAssocID="{6CEEEE30-7360-4762-8FC2-AAB24C9083B2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DEF8F194-5BD6-425F-9C7E-391249F0118C}" type="pres">
      <dgm:prSet presAssocID="{965AFABB-FC7B-4ABD-93E9-96CDE8A84D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8A7B49-053C-410F-BB18-03A24C7C4321}" type="pres">
      <dgm:prSet presAssocID="{965AFABB-FC7B-4ABD-93E9-96CDE8A84D73}" presName="spNode" presStyleCnt="0"/>
      <dgm:spPr/>
    </dgm:pt>
    <dgm:pt modelId="{F8D12805-3EA5-463A-AC58-3C24697C9BA9}" type="pres">
      <dgm:prSet presAssocID="{C6EF09FC-6098-4F75-A1E0-A33D4BC767B1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C1155CA7-3C71-454E-9A21-62692F9E0FE1}" type="presOf" srcId="{5D5F7154-1A90-4C47-BAA4-43598FA928E1}" destId="{D403BFBA-951F-4B74-8209-722F66E7E822}" srcOrd="0" destOrd="0" presId="urn:microsoft.com/office/officeart/2005/8/layout/cycle5"/>
    <dgm:cxn modelId="{BE8E6EBD-8875-4661-8716-C725C75486B0}" srcId="{AA221445-F495-4164-9D71-225BCFB48037}" destId="{1F75B332-775E-464B-BC49-106108545078}" srcOrd="0" destOrd="0" parTransId="{B9103B84-DD05-417F-9DA0-123BB345E384}" sibTransId="{4CF61FA5-1000-465C-9A82-8822BAAB172C}"/>
    <dgm:cxn modelId="{E01BDC2E-36C1-4A39-94EC-3151B7109E2B}" type="presOf" srcId="{C6EF09FC-6098-4F75-A1E0-A33D4BC767B1}" destId="{F8D12805-3EA5-463A-AC58-3C24697C9BA9}" srcOrd="0" destOrd="0" presId="urn:microsoft.com/office/officeart/2005/8/layout/cycle5"/>
    <dgm:cxn modelId="{AD6316F2-FCBC-4147-9717-2445A7A10533}" type="presOf" srcId="{1F75B332-775E-464B-BC49-106108545078}" destId="{8F18CCD9-795A-4012-8EA1-6941A784A01B}" srcOrd="0" destOrd="0" presId="urn:microsoft.com/office/officeart/2005/8/layout/cycle5"/>
    <dgm:cxn modelId="{64BF83FF-94E8-4209-94D3-C2601DB241A3}" type="presOf" srcId="{AA221445-F495-4164-9D71-225BCFB48037}" destId="{16AD4103-A199-4E78-A150-DA6688CB7F7E}" srcOrd="0" destOrd="0" presId="urn:microsoft.com/office/officeart/2005/8/layout/cycle5"/>
    <dgm:cxn modelId="{8BB69D21-FB39-44F9-B8D6-E359475E3DBD}" type="presOf" srcId="{05F6148E-30A3-432E-A6A9-25C935474A18}" destId="{E0B8F006-7467-4211-8EB7-811E8C86D0C8}" srcOrd="0" destOrd="0" presId="urn:microsoft.com/office/officeart/2005/8/layout/cycle5"/>
    <dgm:cxn modelId="{586F986F-A561-4C5E-AD23-333078F1694F}" srcId="{AA221445-F495-4164-9D71-225BCFB48037}" destId="{F275991B-8E15-4593-92DA-A7AA665EAA38}" srcOrd="1" destOrd="0" parTransId="{731055AD-38DB-46C0-823B-2338CC232CF4}" sibTransId="{05F6148E-30A3-432E-A6A9-25C935474A18}"/>
    <dgm:cxn modelId="{333EFDEC-EA1F-4521-8A1F-EFE4E79C49EB}" srcId="{AA221445-F495-4164-9D71-225BCFB48037}" destId="{965AFABB-FC7B-4ABD-93E9-96CDE8A84D73}" srcOrd="3" destOrd="0" parTransId="{DAD0AC7F-42B1-4D80-B033-D8E496118D07}" sibTransId="{C6EF09FC-6098-4F75-A1E0-A33D4BC767B1}"/>
    <dgm:cxn modelId="{8EC2BB50-041F-4980-96A7-13109D7F0ECD}" type="presOf" srcId="{F275991B-8E15-4593-92DA-A7AA665EAA38}" destId="{E95A3810-98DA-47A9-99CC-C670CC23A0F8}" srcOrd="0" destOrd="0" presId="urn:microsoft.com/office/officeart/2005/8/layout/cycle5"/>
    <dgm:cxn modelId="{BE8C6706-AEF8-4916-9837-DFAE70BC6721}" type="presOf" srcId="{4CF61FA5-1000-465C-9A82-8822BAAB172C}" destId="{2FD48D71-C89D-40BB-866D-23B57A6DBA80}" srcOrd="0" destOrd="0" presId="urn:microsoft.com/office/officeart/2005/8/layout/cycle5"/>
    <dgm:cxn modelId="{B0BF969B-68D1-465A-B234-0A1DFA683D08}" srcId="{AA221445-F495-4164-9D71-225BCFB48037}" destId="{5D5F7154-1A90-4C47-BAA4-43598FA928E1}" srcOrd="2" destOrd="0" parTransId="{3C6515A1-F7B0-4928-BE5F-58613EE79581}" sibTransId="{6CEEEE30-7360-4762-8FC2-AAB24C9083B2}"/>
    <dgm:cxn modelId="{6367BFED-F0CE-45FC-BBD4-49A509AED4F2}" type="presOf" srcId="{965AFABB-FC7B-4ABD-93E9-96CDE8A84D73}" destId="{DEF8F194-5BD6-425F-9C7E-391249F0118C}" srcOrd="0" destOrd="0" presId="urn:microsoft.com/office/officeart/2005/8/layout/cycle5"/>
    <dgm:cxn modelId="{17A22526-AFB5-4120-B9E1-035C076AF1FA}" type="presOf" srcId="{6CEEEE30-7360-4762-8FC2-AAB24C9083B2}" destId="{66925192-ABC4-4C67-BBA4-48E1D00C408D}" srcOrd="0" destOrd="0" presId="urn:microsoft.com/office/officeart/2005/8/layout/cycle5"/>
    <dgm:cxn modelId="{A409DA54-CA4E-4C24-9628-BC0E596A89C5}" type="presParOf" srcId="{16AD4103-A199-4E78-A150-DA6688CB7F7E}" destId="{8F18CCD9-795A-4012-8EA1-6941A784A01B}" srcOrd="0" destOrd="0" presId="urn:microsoft.com/office/officeart/2005/8/layout/cycle5"/>
    <dgm:cxn modelId="{5ACB6CC1-06B8-40F8-A95C-2147DB8E016D}" type="presParOf" srcId="{16AD4103-A199-4E78-A150-DA6688CB7F7E}" destId="{3B4871B8-54E2-4BA4-B941-2F9CAB4664D2}" srcOrd="1" destOrd="0" presId="urn:microsoft.com/office/officeart/2005/8/layout/cycle5"/>
    <dgm:cxn modelId="{7F93FD0F-3EC5-4EC8-A3FD-4106C944FEF4}" type="presParOf" srcId="{16AD4103-A199-4E78-A150-DA6688CB7F7E}" destId="{2FD48D71-C89D-40BB-866D-23B57A6DBA80}" srcOrd="2" destOrd="0" presId="urn:microsoft.com/office/officeart/2005/8/layout/cycle5"/>
    <dgm:cxn modelId="{4B924B80-2A2D-41FE-900B-F9ECA600A4DA}" type="presParOf" srcId="{16AD4103-A199-4E78-A150-DA6688CB7F7E}" destId="{E95A3810-98DA-47A9-99CC-C670CC23A0F8}" srcOrd="3" destOrd="0" presId="urn:microsoft.com/office/officeart/2005/8/layout/cycle5"/>
    <dgm:cxn modelId="{2E65DBB6-D60C-4774-9507-EC2E64A97D70}" type="presParOf" srcId="{16AD4103-A199-4E78-A150-DA6688CB7F7E}" destId="{26F4A84B-6F16-4153-9400-869A2657EA22}" srcOrd="4" destOrd="0" presId="urn:microsoft.com/office/officeart/2005/8/layout/cycle5"/>
    <dgm:cxn modelId="{E7AFA47C-8BC6-4F67-944F-6A8DD2F56A2C}" type="presParOf" srcId="{16AD4103-A199-4E78-A150-DA6688CB7F7E}" destId="{E0B8F006-7467-4211-8EB7-811E8C86D0C8}" srcOrd="5" destOrd="0" presId="urn:microsoft.com/office/officeart/2005/8/layout/cycle5"/>
    <dgm:cxn modelId="{0481858F-D5F2-46DF-B689-C7E1DB80A0F7}" type="presParOf" srcId="{16AD4103-A199-4E78-A150-DA6688CB7F7E}" destId="{D403BFBA-951F-4B74-8209-722F66E7E822}" srcOrd="6" destOrd="0" presId="urn:microsoft.com/office/officeart/2005/8/layout/cycle5"/>
    <dgm:cxn modelId="{5B0A5BDE-EEC9-48D4-B2DD-A06DA188EE67}" type="presParOf" srcId="{16AD4103-A199-4E78-A150-DA6688CB7F7E}" destId="{0D972C6F-CEC5-4821-B92F-562BD6C9BB44}" srcOrd="7" destOrd="0" presId="urn:microsoft.com/office/officeart/2005/8/layout/cycle5"/>
    <dgm:cxn modelId="{2E39D579-5A46-422A-B5F7-382BD2A6A57B}" type="presParOf" srcId="{16AD4103-A199-4E78-A150-DA6688CB7F7E}" destId="{66925192-ABC4-4C67-BBA4-48E1D00C408D}" srcOrd="8" destOrd="0" presId="urn:microsoft.com/office/officeart/2005/8/layout/cycle5"/>
    <dgm:cxn modelId="{3C2CC1F2-2762-4575-99C5-385B4DF16D08}" type="presParOf" srcId="{16AD4103-A199-4E78-A150-DA6688CB7F7E}" destId="{DEF8F194-5BD6-425F-9C7E-391249F0118C}" srcOrd="9" destOrd="0" presId="urn:microsoft.com/office/officeart/2005/8/layout/cycle5"/>
    <dgm:cxn modelId="{41F51324-1078-4DD2-8C04-BAB564E72897}" type="presParOf" srcId="{16AD4103-A199-4E78-A150-DA6688CB7F7E}" destId="{FD8A7B49-053C-410F-BB18-03A24C7C4321}" srcOrd="10" destOrd="0" presId="urn:microsoft.com/office/officeart/2005/8/layout/cycle5"/>
    <dgm:cxn modelId="{7DE8C671-415F-4ACA-83ED-208D421CA114}" type="presParOf" srcId="{16AD4103-A199-4E78-A150-DA6688CB7F7E}" destId="{F8D12805-3EA5-463A-AC58-3C24697C9BA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C5C34C-7888-4D05-BB0F-E5E0CF4D9D0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9F43D0F-D910-4FF2-8361-E0CD57A89FF9}">
      <dgm:prSet phldrT="[Text]"/>
      <dgm:spPr/>
      <dgm:t>
        <a:bodyPr/>
        <a:lstStyle/>
        <a:p>
          <a:pPr rtl="1"/>
          <a:r>
            <a:rPr lang="ar-SA" dirty="0" smtClean="0"/>
            <a:t>سحب اليد</a:t>
          </a:r>
        </a:p>
        <a:p>
          <a:pPr rtl="1"/>
          <a:r>
            <a:rPr lang="ar-SA" dirty="0" smtClean="0"/>
            <a:t>استجابة شرطية</a:t>
          </a:r>
          <a:endParaRPr lang="ar-SA" dirty="0"/>
        </a:p>
      </dgm:t>
    </dgm:pt>
    <dgm:pt modelId="{8503E0DC-CD36-4B72-A701-4FF2A99B5586}" type="parTrans" cxnId="{65DA4AD9-1243-4F74-BB47-EE30FA818DFB}">
      <dgm:prSet/>
      <dgm:spPr/>
      <dgm:t>
        <a:bodyPr/>
        <a:lstStyle/>
        <a:p>
          <a:pPr rtl="1"/>
          <a:endParaRPr lang="ar-SA"/>
        </a:p>
      </dgm:t>
    </dgm:pt>
    <dgm:pt modelId="{25B708EB-E242-4660-975E-B512D8B9D950}" type="sibTrans" cxnId="{65DA4AD9-1243-4F74-BB47-EE30FA818DFB}">
      <dgm:prSet/>
      <dgm:spPr/>
      <dgm:t>
        <a:bodyPr/>
        <a:lstStyle/>
        <a:p>
          <a:pPr rtl="1"/>
          <a:endParaRPr lang="ar-SA"/>
        </a:p>
      </dgm:t>
    </dgm:pt>
    <dgm:pt modelId="{B48359B3-9F97-4C67-B7FD-FE04F6502DA3}">
      <dgm:prSet phldrT="[Text]"/>
      <dgm:spPr/>
      <dgm:t>
        <a:bodyPr/>
        <a:lstStyle/>
        <a:p>
          <a:pPr rtl="1"/>
          <a:r>
            <a:rPr lang="ar-SA" dirty="0" smtClean="0"/>
            <a:t>الصوت المرتفع</a:t>
          </a:r>
        </a:p>
        <a:p>
          <a:pPr rtl="1"/>
          <a:r>
            <a:rPr lang="ar-SA" dirty="0" smtClean="0"/>
            <a:t>مثير شرطي </a:t>
          </a:r>
          <a:endParaRPr lang="ar-SA" dirty="0"/>
        </a:p>
      </dgm:t>
    </dgm:pt>
    <dgm:pt modelId="{243443E5-0E6F-4C47-8314-DF219BFC85ED}" type="parTrans" cxnId="{9E468A86-5131-4BA6-9361-97DE91D784E8}">
      <dgm:prSet/>
      <dgm:spPr/>
      <dgm:t>
        <a:bodyPr/>
        <a:lstStyle/>
        <a:p>
          <a:pPr rtl="1"/>
          <a:endParaRPr lang="ar-SA"/>
        </a:p>
      </dgm:t>
    </dgm:pt>
    <dgm:pt modelId="{D3745B4E-A4BE-497A-B0A9-CDF8819435AE}" type="sibTrans" cxnId="{9E468A86-5131-4BA6-9361-97DE91D784E8}">
      <dgm:prSet/>
      <dgm:spPr/>
      <dgm:t>
        <a:bodyPr/>
        <a:lstStyle/>
        <a:p>
          <a:pPr rtl="1"/>
          <a:endParaRPr lang="ar-SA"/>
        </a:p>
      </dgm:t>
    </dgm:pt>
    <dgm:pt modelId="{9E0D14CA-FFFA-42D9-A402-699C62E46559}" type="pres">
      <dgm:prSet presAssocID="{DCC5C34C-7888-4D05-BB0F-E5E0CF4D9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D4ADCD1-34BB-46D3-A8A9-812785FB9682}" type="pres">
      <dgm:prSet presAssocID="{F9F43D0F-D910-4FF2-8361-E0CD57A89FF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1CA45B-8016-4A47-9BC8-3806E4DF5E62}" type="pres">
      <dgm:prSet presAssocID="{B48359B3-9F97-4C67-B7FD-FE04F6502DA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5DA4AD9-1243-4F74-BB47-EE30FA818DFB}" srcId="{DCC5C34C-7888-4D05-BB0F-E5E0CF4D9D00}" destId="{F9F43D0F-D910-4FF2-8361-E0CD57A89FF9}" srcOrd="0" destOrd="0" parTransId="{8503E0DC-CD36-4B72-A701-4FF2A99B5586}" sibTransId="{25B708EB-E242-4660-975E-B512D8B9D950}"/>
    <dgm:cxn modelId="{57BD8E11-0F46-48B1-A209-A85397F90830}" type="presOf" srcId="{F9F43D0F-D910-4FF2-8361-E0CD57A89FF9}" destId="{3D4ADCD1-34BB-46D3-A8A9-812785FB9682}" srcOrd="0" destOrd="0" presId="urn:microsoft.com/office/officeart/2005/8/layout/arrow5"/>
    <dgm:cxn modelId="{DEF12025-E073-4AD9-8937-53851770BFC8}" type="presOf" srcId="{DCC5C34C-7888-4D05-BB0F-E5E0CF4D9D00}" destId="{9E0D14CA-FFFA-42D9-A402-699C62E46559}" srcOrd="0" destOrd="0" presId="urn:microsoft.com/office/officeart/2005/8/layout/arrow5"/>
    <dgm:cxn modelId="{EA1BEAAB-189C-478A-835B-566855E58D10}" type="presOf" srcId="{B48359B3-9F97-4C67-B7FD-FE04F6502DA3}" destId="{D31CA45B-8016-4A47-9BC8-3806E4DF5E62}" srcOrd="0" destOrd="0" presId="urn:microsoft.com/office/officeart/2005/8/layout/arrow5"/>
    <dgm:cxn modelId="{9E468A86-5131-4BA6-9361-97DE91D784E8}" srcId="{DCC5C34C-7888-4D05-BB0F-E5E0CF4D9D00}" destId="{B48359B3-9F97-4C67-B7FD-FE04F6502DA3}" srcOrd="1" destOrd="0" parTransId="{243443E5-0E6F-4C47-8314-DF219BFC85ED}" sibTransId="{D3745B4E-A4BE-497A-B0A9-CDF8819435AE}"/>
    <dgm:cxn modelId="{2D7CFE47-4484-4A95-8CC4-ECEC29576194}" type="presParOf" srcId="{9E0D14CA-FFFA-42D9-A402-699C62E46559}" destId="{3D4ADCD1-34BB-46D3-A8A9-812785FB9682}" srcOrd="0" destOrd="0" presId="urn:microsoft.com/office/officeart/2005/8/layout/arrow5"/>
    <dgm:cxn modelId="{1B2BBFE3-602F-434D-A0F2-8EE74267AE7B}" type="presParOf" srcId="{9E0D14CA-FFFA-42D9-A402-699C62E46559}" destId="{D31CA45B-8016-4A47-9BC8-3806E4DF5E6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085557-DEF6-43FB-8B32-48B90CB2F5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0F273D8-4EE5-4B28-B7BD-C99EB308EBD6}">
      <dgm:prSet phldrT="[Text]"/>
      <dgm:spPr/>
      <dgm:t>
        <a:bodyPr/>
        <a:lstStyle/>
        <a:p>
          <a:pPr rtl="1"/>
          <a:r>
            <a:rPr lang="ar-SA" dirty="0" smtClean="0"/>
            <a:t>قدرات عقلية متوسطة او منخفضة</a:t>
          </a:r>
          <a:endParaRPr lang="ar-SA" dirty="0"/>
        </a:p>
      </dgm:t>
    </dgm:pt>
    <dgm:pt modelId="{77CB3D01-46D1-4D3B-914F-F002B903E11D}" type="parTrans" cxnId="{E33FA7AC-E43E-4FE4-B0AD-3B8CFDB8AAA9}">
      <dgm:prSet/>
      <dgm:spPr/>
    </dgm:pt>
    <dgm:pt modelId="{D63B9EEB-CCA6-4B3C-8AD2-B350C71A785E}" type="sibTrans" cxnId="{E33FA7AC-E43E-4FE4-B0AD-3B8CFDB8AAA9}">
      <dgm:prSet/>
      <dgm:spPr/>
    </dgm:pt>
    <dgm:pt modelId="{815498A9-DCE3-4334-AEA8-367868C50623}">
      <dgm:prSet phldrT="[Text]"/>
      <dgm:spPr/>
      <dgm:t>
        <a:bodyPr/>
        <a:lstStyle/>
        <a:p>
          <a:pPr rtl="1"/>
          <a:r>
            <a:rPr lang="ar-SA" dirty="0" smtClean="0"/>
            <a:t>مشكلات سلوكية وانفعالية </a:t>
          </a:r>
          <a:endParaRPr lang="ar-SA" dirty="0"/>
        </a:p>
      </dgm:t>
    </dgm:pt>
    <dgm:pt modelId="{E48E042C-4C36-4176-9A8F-8B6BCA5BEE8C}" type="parTrans" cxnId="{A83D8F5F-CAC9-4495-96F4-4AB141274FF3}">
      <dgm:prSet/>
      <dgm:spPr/>
    </dgm:pt>
    <dgm:pt modelId="{8816E189-9FEB-46AA-9A7A-414C78D57473}" type="sibTrans" cxnId="{A83D8F5F-CAC9-4495-96F4-4AB141274FF3}">
      <dgm:prSet/>
      <dgm:spPr/>
    </dgm:pt>
    <dgm:pt modelId="{647FE664-AC8E-418E-8658-F22C7B3222CF}">
      <dgm:prSet phldrT="[Text]"/>
      <dgm:spPr/>
      <dgm:t>
        <a:bodyPr/>
        <a:lstStyle/>
        <a:p>
          <a:pPr rtl="1"/>
          <a:r>
            <a:rPr lang="ar-SA" dirty="0" smtClean="0"/>
            <a:t>انخفاض في التحصيل الدراسي</a:t>
          </a:r>
          <a:endParaRPr lang="ar-SA" dirty="0"/>
        </a:p>
      </dgm:t>
    </dgm:pt>
    <dgm:pt modelId="{198BA2BE-A40F-408A-A955-9633C4C16D2E}" type="parTrans" cxnId="{5AEB8DBA-9069-4058-B5A0-217963FCC05F}">
      <dgm:prSet/>
      <dgm:spPr/>
    </dgm:pt>
    <dgm:pt modelId="{81626212-B5AA-45BC-82D2-9A84BE9C6DE7}" type="sibTrans" cxnId="{5AEB8DBA-9069-4058-B5A0-217963FCC05F}">
      <dgm:prSet/>
      <dgm:spPr/>
    </dgm:pt>
    <dgm:pt modelId="{166B1132-870E-4012-8C90-82CE97314B94}" type="pres">
      <dgm:prSet presAssocID="{D7085557-DEF6-43FB-8B32-48B90CB2F57C}" presName="CompostProcess" presStyleCnt="0">
        <dgm:presLayoutVars>
          <dgm:dir/>
          <dgm:resizeHandles val="exact"/>
        </dgm:presLayoutVars>
      </dgm:prSet>
      <dgm:spPr/>
    </dgm:pt>
    <dgm:pt modelId="{7419CB29-2DDA-47C0-8089-4BC187518F87}" type="pres">
      <dgm:prSet presAssocID="{D7085557-DEF6-43FB-8B32-48B90CB2F57C}" presName="arrow" presStyleLbl="bgShp" presStyleIdx="0" presStyleCnt="1"/>
      <dgm:spPr/>
    </dgm:pt>
    <dgm:pt modelId="{897FB73B-205D-434F-8073-5C4008E0B12B}" type="pres">
      <dgm:prSet presAssocID="{D7085557-DEF6-43FB-8B32-48B90CB2F57C}" presName="linearProcess" presStyleCnt="0"/>
      <dgm:spPr/>
    </dgm:pt>
    <dgm:pt modelId="{A3B034F0-AE18-464C-A0DA-8768CE5C2FD4}" type="pres">
      <dgm:prSet presAssocID="{F0F273D8-4EE5-4B28-B7BD-C99EB308EBD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546628-D03C-4289-8D65-15D7BB5338F2}" type="pres">
      <dgm:prSet presAssocID="{D63B9EEB-CCA6-4B3C-8AD2-B350C71A785E}" presName="sibTrans" presStyleCnt="0"/>
      <dgm:spPr/>
    </dgm:pt>
    <dgm:pt modelId="{EA7B1306-02D6-490A-B77B-CB44BC2BD8D2}" type="pres">
      <dgm:prSet presAssocID="{815498A9-DCE3-4334-AEA8-367868C5062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E40FA1-EFB7-4F58-95CA-70209E496920}" type="pres">
      <dgm:prSet presAssocID="{8816E189-9FEB-46AA-9A7A-414C78D57473}" presName="sibTrans" presStyleCnt="0"/>
      <dgm:spPr/>
    </dgm:pt>
    <dgm:pt modelId="{DB704684-32E3-4E4A-B97E-06A1724359A3}" type="pres">
      <dgm:prSet presAssocID="{647FE664-AC8E-418E-8658-F22C7B3222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7FE0D4B-DDB1-4B7F-A15B-EDF6209E285C}" type="presOf" srcId="{815498A9-DCE3-4334-AEA8-367868C50623}" destId="{EA7B1306-02D6-490A-B77B-CB44BC2BD8D2}" srcOrd="0" destOrd="0" presId="urn:microsoft.com/office/officeart/2005/8/layout/hProcess9"/>
    <dgm:cxn modelId="{5AEB8DBA-9069-4058-B5A0-217963FCC05F}" srcId="{D7085557-DEF6-43FB-8B32-48B90CB2F57C}" destId="{647FE664-AC8E-418E-8658-F22C7B3222CF}" srcOrd="2" destOrd="0" parTransId="{198BA2BE-A40F-408A-A955-9633C4C16D2E}" sibTransId="{81626212-B5AA-45BC-82D2-9A84BE9C6DE7}"/>
    <dgm:cxn modelId="{E0DD67EF-6DA1-41A2-A5C7-5DF15B7FBF98}" type="presOf" srcId="{647FE664-AC8E-418E-8658-F22C7B3222CF}" destId="{DB704684-32E3-4E4A-B97E-06A1724359A3}" srcOrd="0" destOrd="0" presId="urn:microsoft.com/office/officeart/2005/8/layout/hProcess9"/>
    <dgm:cxn modelId="{AC3C0886-9C48-4507-A27A-64F71CE6A533}" type="presOf" srcId="{F0F273D8-4EE5-4B28-B7BD-C99EB308EBD6}" destId="{A3B034F0-AE18-464C-A0DA-8768CE5C2FD4}" srcOrd="0" destOrd="0" presId="urn:microsoft.com/office/officeart/2005/8/layout/hProcess9"/>
    <dgm:cxn modelId="{E33FA7AC-E43E-4FE4-B0AD-3B8CFDB8AAA9}" srcId="{D7085557-DEF6-43FB-8B32-48B90CB2F57C}" destId="{F0F273D8-4EE5-4B28-B7BD-C99EB308EBD6}" srcOrd="0" destOrd="0" parTransId="{77CB3D01-46D1-4D3B-914F-F002B903E11D}" sibTransId="{D63B9EEB-CCA6-4B3C-8AD2-B350C71A785E}"/>
    <dgm:cxn modelId="{D52BBD74-552A-4C36-AD92-CCADD0DD1C02}" type="presOf" srcId="{D7085557-DEF6-43FB-8B32-48B90CB2F57C}" destId="{166B1132-870E-4012-8C90-82CE97314B94}" srcOrd="0" destOrd="0" presId="urn:microsoft.com/office/officeart/2005/8/layout/hProcess9"/>
    <dgm:cxn modelId="{A83D8F5F-CAC9-4495-96F4-4AB141274FF3}" srcId="{D7085557-DEF6-43FB-8B32-48B90CB2F57C}" destId="{815498A9-DCE3-4334-AEA8-367868C50623}" srcOrd="1" destOrd="0" parTransId="{E48E042C-4C36-4176-9A8F-8B6BCA5BEE8C}" sibTransId="{8816E189-9FEB-46AA-9A7A-414C78D57473}"/>
    <dgm:cxn modelId="{FFD39F93-0700-449A-A307-2FA1E3BB030E}" type="presParOf" srcId="{166B1132-870E-4012-8C90-82CE97314B94}" destId="{7419CB29-2DDA-47C0-8089-4BC187518F87}" srcOrd="0" destOrd="0" presId="urn:microsoft.com/office/officeart/2005/8/layout/hProcess9"/>
    <dgm:cxn modelId="{399CB905-BE49-4F6A-8313-A7922828F728}" type="presParOf" srcId="{166B1132-870E-4012-8C90-82CE97314B94}" destId="{897FB73B-205D-434F-8073-5C4008E0B12B}" srcOrd="1" destOrd="0" presId="urn:microsoft.com/office/officeart/2005/8/layout/hProcess9"/>
    <dgm:cxn modelId="{A9EB67DC-8386-4B52-80CC-3056DBE6D70D}" type="presParOf" srcId="{897FB73B-205D-434F-8073-5C4008E0B12B}" destId="{A3B034F0-AE18-464C-A0DA-8768CE5C2FD4}" srcOrd="0" destOrd="0" presId="urn:microsoft.com/office/officeart/2005/8/layout/hProcess9"/>
    <dgm:cxn modelId="{9B5F951F-3D86-4B4D-9082-E88AF025C726}" type="presParOf" srcId="{897FB73B-205D-434F-8073-5C4008E0B12B}" destId="{45546628-D03C-4289-8D65-15D7BB5338F2}" srcOrd="1" destOrd="0" presId="urn:microsoft.com/office/officeart/2005/8/layout/hProcess9"/>
    <dgm:cxn modelId="{F3BC0C87-B660-4356-8161-F9AEA49D55E3}" type="presParOf" srcId="{897FB73B-205D-434F-8073-5C4008E0B12B}" destId="{EA7B1306-02D6-490A-B77B-CB44BC2BD8D2}" srcOrd="2" destOrd="0" presId="urn:microsoft.com/office/officeart/2005/8/layout/hProcess9"/>
    <dgm:cxn modelId="{BFA00F19-567A-4B52-90DC-3E4411B5F5B4}" type="presParOf" srcId="{897FB73B-205D-434F-8073-5C4008E0B12B}" destId="{C4E40FA1-EFB7-4F58-95CA-70209E496920}" srcOrd="3" destOrd="0" presId="urn:microsoft.com/office/officeart/2005/8/layout/hProcess9"/>
    <dgm:cxn modelId="{AAA6B754-BAA2-47EF-BAE2-46B540502D96}" type="presParOf" srcId="{897FB73B-205D-434F-8073-5C4008E0B12B}" destId="{DB704684-32E3-4E4A-B97E-06A1724359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EB0D54-003D-43F6-B4DB-9D06A01045C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75FCD6-B63F-486F-B1E7-5E24D14BBC06}">
      <dgm:prSet phldrT="[Text]"/>
      <dgm:spPr/>
      <dgm:t>
        <a:bodyPr/>
        <a:lstStyle/>
        <a:p>
          <a:pPr rtl="1"/>
          <a:r>
            <a:rPr lang="ar-SA" dirty="0" smtClean="0"/>
            <a:t>المسح</a:t>
          </a:r>
          <a:endParaRPr lang="ar-SA" dirty="0"/>
        </a:p>
      </dgm:t>
    </dgm:pt>
    <dgm:pt modelId="{852D0E38-2C7B-4ED9-852C-5228A814F4F7}" type="parTrans" cxnId="{ECE4D1EB-03AD-41E2-8BC7-0BED3A181922}">
      <dgm:prSet/>
      <dgm:spPr/>
    </dgm:pt>
    <dgm:pt modelId="{D190CE46-2134-4C34-AB68-A265D7AEA0F6}" type="sibTrans" cxnId="{ECE4D1EB-03AD-41E2-8BC7-0BED3A181922}">
      <dgm:prSet/>
      <dgm:spPr/>
    </dgm:pt>
    <dgm:pt modelId="{FF8B2F00-0E43-40BA-BDB2-262786DCFFBD}">
      <dgm:prSet phldrT="[Text]"/>
      <dgm:spPr/>
      <dgm:t>
        <a:bodyPr/>
        <a:lstStyle/>
        <a:p>
          <a:pPr rtl="1"/>
          <a:r>
            <a:rPr lang="ar-SA" dirty="0" smtClean="0"/>
            <a:t>التعرف</a:t>
          </a:r>
          <a:endParaRPr lang="ar-SA" dirty="0"/>
        </a:p>
      </dgm:t>
    </dgm:pt>
    <dgm:pt modelId="{25BB1A74-E753-481F-8252-20E59E2F8F4B}" type="parTrans" cxnId="{8FE371BE-4BE0-4CF2-9B75-5C6BCB98B8BC}">
      <dgm:prSet/>
      <dgm:spPr/>
    </dgm:pt>
    <dgm:pt modelId="{9D300A1C-9BDE-48E5-9E55-0F63A9CA42E0}" type="sibTrans" cxnId="{8FE371BE-4BE0-4CF2-9B75-5C6BCB98B8BC}">
      <dgm:prSet/>
      <dgm:spPr/>
    </dgm:pt>
    <dgm:pt modelId="{F779AFB0-B453-467F-AE30-19E1A4A7CE77}">
      <dgm:prSet phldrT="[Text]"/>
      <dgm:spPr/>
      <dgm:t>
        <a:bodyPr/>
        <a:lstStyle/>
        <a:p>
          <a:pPr rtl="1"/>
          <a:r>
            <a:rPr lang="ar-SA" dirty="0" smtClean="0"/>
            <a:t>التشخيص</a:t>
          </a:r>
          <a:endParaRPr lang="ar-SA" dirty="0"/>
        </a:p>
      </dgm:t>
    </dgm:pt>
    <dgm:pt modelId="{E4BA6982-0049-45C7-BC7F-1E0A7622917C}" type="parTrans" cxnId="{B1F41BEF-B596-4D9A-AA26-62333D148AA7}">
      <dgm:prSet/>
      <dgm:spPr/>
    </dgm:pt>
    <dgm:pt modelId="{F4BD4FE6-9810-4726-91AB-399242CFCF84}" type="sibTrans" cxnId="{B1F41BEF-B596-4D9A-AA26-62333D148AA7}">
      <dgm:prSet/>
      <dgm:spPr/>
    </dgm:pt>
    <dgm:pt modelId="{097C6C81-850F-45C2-AEA1-BC60A4919C97}">
      <dgm:prSet/>
      <dgm:spPr/>
      <dgm:t>
        <a:bodyPr/>
        <a:lstStyle/>
        <a:p>
          <a:pPr rtl="1"/>
          <a:r>
            <a:rPr lang="ar-SA" dirty="0" smtClean="0"/>
            <a:t>التدخل المطلوب</a:t>
          </a:r>
          <a:endParaRPr lang="ar-SA" dirty="0"/>
        </a:p>
      </dgm:t>
    </dgm:pt>
    <dgm:pt modelId="{EB9D1B38-A9AA-4E81-A47A-66585312E5E8}" type="parTrans" cxnId="{887011DB-2557-4BAD-A38E-23670A3289F4}">
      <dgm:prSet/>
      <dgm:spPr/>
    </dgm:pt>
    <dgm:pt modelId="{547387F4-1F34-4E99-B79C-3DD6FF8D388D}" type="sibTrans" cxnId="{887011DB-2557-4BAD-A38E-23670A3289F4}">
      <dgm:prSet/>
      <dgm:spPr/>
    </dgm:pt>
    <dgm:pt modelId="{BDA8E206-3EC5-43E1-898B-CF39BFBB6EAF}" type="pres">
      <dgm:prSet presAssocID="{38EB0D54-003D-43F6-B4DB-9D06A01045C8}" presName="CompostProcess" presStyleCnt="0">
        <dgm:presLayoutVars>
          <dgm:dir/>
          <dgm:resizeHandles val="exact"/>
        </dgm:presLayoutVars>
      </dgm:prSet>
      <dgm:spPr/>
    </dgm:pt>
    <dgm:pt modelId="{B3A6E24C-CE76-407C-902B-209FB5C65F23}" type="pres">
      <dgm:prSet presAssocID="{38EB0D54-003D-43F6-B4DB-9D06A01045C8}" presName="arrow" presStyleLbl="bgShp" presStyleIdx="0" presStyleCnt="1"/>
      <dgm:spPr/>
    </dgm:pt>
    <dgm:pt modelId="{8651FA27-D026-4C91-AF35-06286A11A871}" type="pres">
      <dgm:prSet presAssocID="{38EB0D54-003D-43F6-B4DB-9D06A01045C8}" presName="linearProcess" presStyleCnt="0"/>
      <dgm:spPr/>
    </dgm:pt>
    <dgm:pt modelId="{149FA053-47E9-445F-BD00-3F9AB80538B5}" type="pres">
      <dgm:prSet presAssocID="{EC75FCD6-B63F-486F-B1E7-5E24D14BBC0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17470A8-FBB6-4E3F-B05F-1342A8D8AB8E}" type="pres">
      <dgm:prSet presAssocID="{D190CE46-2134-4C34-AB68-A265D7AEA0F6}" presName="sibTrans" presStyleCnt="0"/>
      <dgm:spPr/>
    </dgm:pt>
    <dgm:pt modelId="{355DCD88-0370-4022-94C5-BDF7C8EF230E}" type="pres">
      <dgm:prSet presAssocID="{FF8B2F00-0E43-40BA-BDB2-262786DCFFB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6283C9-66BA-40B9-9431-A292CB1330D8}" type="pres">
      <dgm:prSet presAssocID="{9D300A1C-9BDE-48E5-9E55-0F63A9CA42E0}" presName="sibTrans" presStyleCnt="0"/>
      <dgm:spPr/>
    </dgm:pt>
    <dgm:pt modelId="{23C3CA72-2E9C-43A5-89E9-07DBFBF9465A}" type="pres">
      <dgm:prSet presAssocID="{F779AFB0-B453-467F-AE30-19E1A4A7CE7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7EAEB5-3240-4B8B-9E06-D8BE82CD599A}" type="pres">
      <dgm:prSet presAssocID="{F4BD4FE6-9810-4726-91AB-399242CFCF84}" presName="sibTrans" presStyleCnt="0"/>
      <dgm:spPr/>
    </dgm:pt>
    <dgm:pt modelId="{DF1E6AE9-9B0B-4343-A180-F78F39A254EC}" type="pres">
      <dgm:prSet presAssocID="{097C6C81-850F-45C2-AEA1-BC60A4919C9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1F41BEF-B596-4D9A-AA26-62333D148AA7}" srcId="{38EB0D54-003D-43F6-B4DB-9D06A01045C8}" destId="{F779AFB0-B453-467F-AE30-19E1A4A7CE77}" srcOrd="2" destOrd="0" parTransId="{E4BA6982-0049-45C7-BC7F-1E0A7622917C}" sibTransId="{F4BD4FE6-9810-4726-91AB-399242CFCF84}"/>
    <dgm:cxn modelId="{887011DB-2557-4BAD-A38E-23670A3289F4}" srcId="{38EB0D54-003D-43F6-B4DB-9D06A01045C8}" destId="{097C6C81-850F-45C2-AEA1-BC60A4919C97}" srcOrd="3" destOrd="0" parTransId="{EB9D1B38-A9AA-4E81-A47A-66585312E5E8}" sibTransId="{547387F4-1F34-4E99-B79C-3DD6FF8D388D}"/>
    <dgm:cxn modelId="{82FE4A99-C8A1-4A33-8C1F-8611F5F09DAB}" type="presOf" srcId="{EC75FCD6-B63F-486F-B1E7-5E24D14BBC06}" destId="{149FA053-47E9-445F-BD00-3F9AB80538B5}" srcOrd="0" destOrd="0" presId="urn:microsoft.com/office/officeart/2005/8/layout/hProcess9"/>
    <dgm:cxn modelId="{8FE371BE-4BE0-4CF2-9B75-5C6BCB98B8BC}" srcId="{38EB0D54-003D-43F6-B4DB-9D06A01045C8}" destId="{FF8B2F00-0E43-40BA-BDB2-262786DCFFBD}" srcOrd="1" destOrd="0" parTransId="{25BB1A74-E753-481F-8252-20E59E2F8F4B}" sibTransId="{9D300A1C-9BDE-48E5-9E55-0F63A9CA42E0}"/>
    <dgm:cxn modelId="{ECE4D1EB-03AD-41E2-8BC7-0BED3A181922}" srcId="{38EB0D54-003D-43F6-B4DB-9D06A01045C8}" destId="{EC75FCD6-B63F-486F-B1E7-5E24D14BBC06}" srcOrd="0" destOrd="0" parTransId="{852D0E38-2C7B-4ED9-852C-5228A814F4F7}" sibTransId="{D190CE46-2134-4C34-AB68-A265D7AEA0F6}"/>
    <dgm:cxn modelId="{E6B5B817-A1F8-46AB-A933-DB87D6E3A682}" type="presOf" srcId="{F779AFB0-B453-467F-AE30-19E1A4A7CE77}" destId="{23C3CA72-2E9C-43A5-89E9-07DBFBF9465A}" srcOrd="0" destOrd="0" presId="urn:microsoft.com/office/officeart/2005/8/layout/hProcess9"/>
    <dgm:cxn modelId="{22FBCB7A-4107-49AD-ABD4-BC51B88D0900}" type="presOf" srcId="{FF8B2F00-0E43-40BA-BDB2-262786DCFFBD}" destId="{355DCD88-0370-4022-94C5-BDF7C8EF230E}" srcOrd="0" destOrd="0" presId="urn:microsoft.com/office/officeart/2005/8/layout/hProcess9"/>
    <dgm:cxn modelId="{434D0E07-7FC7-466B-A27A-E472E81D284A}" type="presOf" srcId="{097C6C81-850F-45C2-AEA1-BC60A4919C97}" destId="{DF1E6AE9-9B0B-4343-A180-F78F39A254EC}" srcOrd="0" destOrd="0" presId="urn:microsoft.com/office/officeart/2005/8/layout/hProcess9"/>
    <dgm:cxn modelId="{C9C4AB00-690B-4EA1-973C-8E2C176329AE}" type="presOf" srcId="{38EB0D54-003D-43F6-B4DB-9D06A01045C8}" destId="{BDA8E206-3EC5-43E1-898B-CF39BFBB6EAF}" srcOrd="0" destOrd="0" presId="urn:microsoft.com/office/officeart/2005/8/layout/hProcess9"/>
    <dgm:cxn modelId="{C012FA9E-A01B-4C37-AF1F-08E878D816D5}" type="presParOf" srcId="{BDA8E206-3EC5-43E1-898B-CF39BFBB6EAF}" destId="{B3A6E24C-CE76-407C-902B-209FB5C65F23}" srcOrd="0" destOrd="0" presId="urn:microsoft.com/office/officeart/2005/8/layout/hProcess9"/>
    <dgm:cxn modelId="{71CA4630-1F0C-45F4-8075-9C0C7F09DDE1}" type="presParOf" srcId="{BDA8E206-3EC5-43E1-898B-CF39BFBB6EAF}" destId="{8651FA27-D026-4C91-AF35-06286A11A871}" srcOrd="1" destOrd="0" presId="urn:microsoft.com/office/officeart/2005/8/layout/hProcess9"/>
    <dgm:cxn modelId="{78EAE639-1C73-4EF0-BCF4-F9C85E850B93}" type="presParOf" srcId="{8651FA27-D026-4C91-AF35-06286A11A871}" destId="{149FA053-47E9-445F-BD00-3F9AB80538B5}" srcOrd="0" destOrd="0" presId="urn:microsoft.com/office/officeart/2005/8/layout/hProcess9"/>
    <dgm:cxn modelId="{68F5D20B-3633-4770-8598-E71849F47555}" type="presParOf" srcId="{8651FA27-D026-4C91-AF35-06286A11A871}" destId="{417470A8-FBB6-4E3F-B05F-1342A8D8AB8E}" srcOrd="1" destOrd="0" presId="urn:microsoft.com/office/officeart/2005/8/layout/hProcess9"/>
    <dgm:cxn modelId="{FD691669-891A-4187-8C16-F8B040C7082D}" type="presParOf" srcId="{8651FA27-D026-4C91-AF35-06286A11A871}" destId="{355DCD88-0370-4022-94C5-BDF7C8EF230E}" srcOrd="2" destOrd="0" presId="urn:microsoft.com/office/officeart/2005/8/layout/hProcess9"/>
    <dgm:cxn modelId="{35E22C9B-561D-43F1-A02E-5267AA5DF9A2}" type="presParOf" srcId="{8651FA27-D026-4C91-AF35-06286A11A871}" destId="{FB6283C9-66BA-40B9-9431-A292CB1330D8}" srcOrd="3" destOrd="0" presId="urn:microsoft.com/office/officeart/2005/8/layout/hProcess9"/>
    <dgm:cxn modelId="{963993D4-5FDA-4F44-85C8-D8F0CAD28788}" type="presParOf" srcId="{8651FA27-D026-4C91-AF35-06286A11A871}" destId="{23C3CA72-2E9C-43A5-89E9-07DBFBF9465A}" srcOrd="4" destOrd="0" presId="urn:microsoft.com/office/officeart/2005/8/layout/hProcess9"/>
    <dgm:cxn modelId="{F798C6A1-C753-4DA1-AD74-DB1994ECF643}" type="presParOf" srcId="{8651FA27-D026-4C91-AF35-06286A11A871}" destId="{027EAEB5-3240-4B8B-9E06-D8BE82CD599A}" srcOrd="5" destOrd="0" presId="urn:microsoft.com/office/officeart/2005/8/layout/hProcess9"/>
    <dgm:cxn modelId="{5654C894-BCAF-4161-82E4-ED5B2EB923FD}" type="presParOf" srcId="{8651FA27-D026-4C91-AF35-06286A11A871}" destId="{DF1E6AE9-9B0B-4343-A180-F78F39A254E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8CDF1-4C89-4203-B62E-07E7B44F15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6976114-EA64-4829-A33F-18F0C0831793}">
      <dgm:prSet phldrT="[Text]"/>
      <dgm:spPr/>
      <dgm:t>
        <a:bodyPr/>
        <a:lstStyle/>
        <a:p>
          <a:pPr rtl="1"/>
          <a:r>
            <a:rPr lang="ar-SA" dirty="0" smtClean="0"/>
            <a:t>الرفض</a:t>
          </a:r>
          <a:endParaRPr lang="ar-SA" dirty="0"/>
        </a:p>
      </dgm:t>
    </dgm:pt>
    <dgm:pt modelId="{4FE61B42-1252-4C41-9951-1145180B8587}" type="parTrans" cxnId="{D0C7FB67-BA2E-4629-A3CC-6FAE0FADE0AE}">
      <dgm:prSet/>
      <dgm:spPr/>
      <dgm:t>
        <a:bodyPr/>
        <a:lstStyle/>
        <a:p>
          <a:pPr rtl="1"/>
          <a:endParaRPr lang="ar-SA"/>
        </a:p>
      </dgm:t>
    </dgm:pt>
    <dgm:pt modelId="{F960847F-DF70-4A23-9164-2C5A282E80BB}" type="sibTrans" cxnId="{D0C7FB67-BA2E-4629-A3CC-6FAE0FADE0AE}">
      <dgm:prSet/>
      <dgm:spPr/>
      <dgm:t>
        <a:bodyPr/>
        <a:lstStyle/>
        <a:p>
          <a:pPr rtl="1"/>
          <a:endParaRPr lang="ar-SA"/>
        </a:p>
      </dgm:t>
    </dgm:pt>
    <dgm:pt modelId="{5CBF7DEB-7391-43CD-BC6A-D83FE9C4D851}">
      <dgm:prSet phldrT="[Text]"/>
      <dgm:spPr/>
      <dgm:t>
        <a:bodyPr/>
        <a:lstStyle/>
        <a:p>
          <a:pPr rtl="1"/>
          <a:r>
            <a:rPr lang="ar-SA" dirty="0" smtClean="0"/>
            <a:t>الفشل</a:t>
          </a:r>
          <a:endParaRPr lang="ar-SA" dirty="0"/>
        </a:p>
      </dgm:t>
    </dgm:pt>
    <dgm:pt modelId="{2D52D87C-2BA4-45A4-A15A-955800CDA33B}" type="parTrans" cxnId="{33170441-59C4-48E2-BDAC-7AEC9B34D074}">
      <dgm:prSet/>
      <dgm:spPr/>
      <dgm:t>
        <a:bodyPr/>
        <a:lstStyle/>
        <a:p>
          <a:pPr rtl="1"/>
          <a:endParaRPr lang="ar-SA"/>
        </a:p>
      </dgm:t>
    </dgm:pt>
    <dgm:pt modelId="{08E3FFA8-560A-4C44-80DC-B628367046C1}" type="sibTrans" cxnId="{33170441-59C4-48E2-BDAC-7AEC9B34D074}">
      <dgm:prSet/>
      <dgm:spPr/>
      <dgm:t>
        <a:bodyPr/>
        <a:lstStyle/>
        <a:p>
          <a:pPr rtl="1"/>
          <a:endParaRPr lang="ar-SA"/>
        </a:p>
      </dgm:t>
    </dgm:pt>
    <dgm:pt modelId="{E33200C7-B980-435B-B2BF-D9F80D134BF2}">
      <dgm:prSet phldrT="[Text]"/>
      <dgm:spPr/>
      <dgm:t>
        <a:bodyPr/>
        <a:lstStyle/>
        <a:p>
          <a:pPr rtl="1"/>
          <a:r>
            <a:rPr lang="ar-SA" dirty="0" smtClean="0"/>
            <a:t>الاعتمادية والانعزالية </a:t>
          </a:r>
          <a:endParaRPr lang="ar-SA" dirty="0"/>
        </a:p>
      </dgm:t>
    </dgm:pt>
    <dgm:pt modelId="{C9528330-1E0C-4DA5-A09D-D16ECD8B7F6F}" type="parTrans" cxnId="{CA11078B-88E9-47DB-BC1B-D82E0DA1BABE}">
      <dgm:prSet/>
      <dgm:spPr/>
      <dgm:t>
        <a:bodyPr/>
        <a:lstStyle/>
        <a:p>
          <a:pPr rtl="1"/>
          <a:endParaRPr lang="ar-SA"/>
        </a:p>
      </dgm:t>
    </dgm:pt>
    <dgm:pt modelId="{CD0F41C3-7554-4CFE-9621-514A592778BA}" type="sibTrans" cxnId="{CA11078B-88E9-47DB-BC1B-D82E0DA1BABE}">
      <dgm:prSet/>
      <dgm:spPr/>
      <dgm:t>
        <a:bodyPr/>
        <a:lstStyle/>
        <a:p>
          <a:pPr rtl="1"/>
          <a:endParaRPr lang="ar-SA"/>
        </a:p>
      </dgm:t>
    </dgm:pt>
    <dgm:pt modelId="{75F256D8-DA5B-4931-977D-62EF733DD3DA}">
      <dgm:prSet phldrT="[Text]"/>
      <dgm:spPr/>
      <dgm:t>
        <a:bodyPr/>
        <a:lstStyle/>
        <a:p>
          <a:pPr rtl="1"/>
          <a:r>
            <a:rPr lang="ar-SA" dirty="0" smtClean="0"/>
            <a:t>السلوك المضاد للمجتمع</a:t>
          </a:r>
          <a:endParaRPr lang="ar-SA" dirty="0"/>
        </a:p>
      </dgm:t>
    </dgm:pt>
    <dgm:pt modelId="{B21A3756-CC74-4F0D-83C7-CCD16211E5ED}" type="parTrans" cxnId="{7FBD935C-12B7-4BFB-9B22-393DBD78B338}">
      <dgm:prSet/>
      <dgm:spPr/>
      <dgm:t>
        <a:bodyPr/>
        <a:lstStyle/>
        <a:p>
          <a:pPr rtl="1"/>
          <a:endParaRPr lang="ar-SA"/>
        </a:p>
      </dgm:t>
    </dgm:pt>
    <dgm:pt modelId="{1A794409-7322-47EA-89CE-066A091F682C}" type="sibTrans" cxnId="{7FBD935C-12B7-4BFB-9B22-393DBD78B338}">
      <dgm:prSet/>
      <dgm:spPr/>
      <dgm:t>
        <a:bodyPr/>
        <a:lstStyle/>
        <a:p>
          <a:pPr rtl="1"/>
          <a:endParaRPr lang="ar-SA"/>
        </a:p>
      </dgm:t>
    </dgm:pt>
    <dgm:pt modelId="{3B526B46-9E94-4B24-8E50-ADF8F140540B}" type="pres">
      <dgm:prSet presAssocID="{8618CDF1-4C89-4203-B62E-07E7B44F15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2BD3392-9CEF-4FAD-A9FF-D947E07B89C0}" type="pres">
      <dgm:prSet presAssocID="{76976114-EA64-4829-A33F-18F0C08317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46D7A5-D9BC-434E-A5FD-D784C2982D08}" type="pres">
      <dgm:prSet presAssocID="{76976114-EA64-4829-A33F-18F0C0831793}" presName="spNode" presStyleCnt="0"/>
      <dgm:spPr/>
    </dgm:pt>
    <dgm:pt modelId="{71CA8BD8-A185-4B86-8BDB-1E14465B2046}" type="pres">
      <dgm:prSet presAssocID="{F960847F-DF70-4A23-9164-2C5A282E80BB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6980D5A6-422C-46A1-A04F-C27EF0A74515}" type="pres">
      <dgm:prSet presAssocID="{5CBF7DEB-7391-43CD-BC6A-D83FE9C4D8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B16264-FB53-449E-9211-0609E85A5673}" type="pres">
      <dgm:prSet presAssocID="{5CBF7DEB-7391-43CD-BC6A-D83FE9C4D851}" presName="spNode" presStyleCnt="0"/>
      <dgm:spPr/>
    </dgm:pt>
    <dgm:pt modelId="{FD4FD872-CCA9-46BC-A75E-2493EAE39701}" type="pres">
      <dgm:prSet presAssocID="{08E3FFA8-560A-4C44-80DC-B628367046C1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835B47BF-2CD6-47D2-AD48-5A7FC4F11997}" type="pres">
      <dgm:prSet presAssocID="{E33200C7-B980-435B-B2BF-D9F80D134B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3AF56F-1F9B-413B-A17A-013A54C4027F}" type="pres">
      <dgm:prSet presAssocID="{E33200C7-B980-435B-B2BF-D9F80D134BF2}" presName="spNode" presStyleCnt="0"/>
      <dgm:spPr/>
    </dgm:pt>
    <dgm:pt modelId="{C122200C-A394-483D-84D7-DBEF28CC0EFC}" type="pres">
      <dgm:prSet presAssocID="{CD0F41C3-7554-4CFE-9621-514A592778BA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57A7B6A7-F534-4CB2-B4F1-C8DC07C3C51F}" type="pres">
      <dgm:prSet presAssocID="{75F256D8-DA5B-4931-977D-62EF733DD3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487862-42C0-4516-B6F0-3F929DCA02BB}" type="pres">
      <dgm:prSet presAssocID="{75F256D8-DA5B-4931-977D-62EF733DD3DA}" presName="spNode" presStyleCnt="0"/>
      <dgm:spPr/>
    </dgm:pt>
    <dgm:pt modelId="{8F5E61AE-D80A-41F4-973C-6880485D28ED}" type="pres">
      <dgm:prSet presAssocID="{1A794409-7322-47EA-89CE-066A091F682C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D8ABD760-37B2-40D9-9D7F-24B729255ACC}" type="presOf" srcId="{76976114-EA64-4829-A33F-18F0C0831793}" destId="{32BD3392-9CEF-4FAD-A9FF-D947E07B89C0}" srcOrd="0" destOrd="0" presId="urn:microsoft.com/office/officeart/2005/8/layout/cycle5"/>
    <dgm:cxn modelId="{7A32BF01-B6A4-4F21-8248-692824807B75}" type="presOf" srcId="{5CBF7DEB-7391-43CD-BC6A-D83FE9C4D851}" destId="{6980D5A6-422C-46A1-A04F-C27EF0A74515}" srcOrd="0" destOrd="0" presId="urn:microsoft.com/office/officeart/2005/8/layout/cycle5"/>
    <dgm:cxn modelId="{84A22302-A3C2-484A-A2E5-6A465B13EACA}" type="presOf" srcId="{1A794409-7322-47EA-89CE-066A091F682C}" destId="{8F5E61AE-D80A-41F4-973C-6880485D28ED}" srcOrd="0" destOrd="0" presId="urn:microsoft.com/office/officeart/2005/8/layout/cycle5"/>
    <dgm:cxn modelId="{18EB3D22-9963-474B-A063-583AE1644661}" type="presOf" srcId="{8618CDF1-4C89-4203-B62E-07E7B44F1559}" destId="{3B526B46-9E94-4B24-8E50-ADF8F140540B}" srcOrd="0" destOrd="0" presId="urn:microsoft.com/office/officeart/2005/8/layout/cycle5"/>
    <dgm:cxn modelId="{D0C7FB67-BA2E-4629-A3CC-6FAE0FADE0AE}" srcId="{8618CDF1-4C89-4203-B62E-07E7B44F1559}" destId="{76976114-EA64-4829-A33F-18F0C0831793}" srcOrd="0" destOrd="0" parTransId="{4FE61B42-1252-4C41-9951-1145180B8587}" sibTransId="{F960847F-DF70-4A23-9164-2C5A282E80BB}"/>
    <dgm:cxn modelId="{3D1E2204-0A0D-4A36-9825-B45BE045A2E5}" type="presOf" srcId="{CD0F41C3-7554-4CFE-9621-514A592778BA}" destId="{C122200C-A394-483D-84D7-DBEF28CC0EFC}" srcOrd="0" destOrd="0" presId="urn:microsoft.com/office/officeart/2005/8/layout/cycle5"/>
    <dgm:cxn modelId="{7814F05C-1183-4928-B11F-9DCF293D1DE6}" type="presOf" srcId="{E33200C7-B980-435B-B2BF-D9F80D134BF2}" destId="{835B47BF-2CD6-47D2-AD48-5A7FC4F11997}" srcOrd="0" destOrd="0" presId="urn:microsoft.com/office/officeart/2005/8/layout/cycle5"/>
    <dgm:cxn modelId="{CA11078B-88E9-47DB-BC1B-D82E0DA1BABE}" srcId="{8618CDF1-4C89-4203-B62E-07E7B44F1559}" destId="{E33200C7-B980-435B-B2BF-D9F80D134BF2}" srcOrd="2" destOrd="0" parTransId="{C9528330-1E0C-4DA5-A09D-D16ECD8B7F6F}" sibTransId="{CD0F41C3-7554-4CFE-9621-514A592778BA}"/>
    <dgm:cxn modelId="{031AAF2F-1817-4EFA-A96F-5E395951E5E5}" type="presOf" srcId="{08E3FFA8-560A-4C44-80DC-B628367046C1}" destId="{FD4FD872-CCA9-46BC-A75E-2493EAE39701}" srcOrd="0" destOrd="0" presId="urn:microsoft.com/office/officeart/2005/8/layout/cycle5"/>
    <dgm:cxn modelId="{45B29EC8-AE5E-4F85-943B-981A530418C3}" type="presOf" srcId="{F960847F-DF70-4A23-9164-2C5A282E80BB}" destId="{71CA8BD8-A185-4B86-8BDB-1E14465B2046}" srcOrd="0" destOrd="0" presId="urn:microsoft.com/office/officeart/2005/8/layout/cycle5"/>
    <dgm:cxn modelId="{33170441-59C4-48E2-BDAC-7AEC9B34D074}" srcId="{8618CDF1-4C89-4203-B62E-07E7B44F1559}" destId="{5CBF7DEB-7391-43CD-BC6A-D83FE9C4D851}" srcOrd="1" destOrd="0" parTransId="{2D52D87C-2BA4-45A4-A15A-955800CDA33B}" sibTransId="{08E3FFA8-560A-4C44-80DC-B628367046C1}"/>
    <dgm:cxn modelId="{7FBD935C-12B7-4BFB-9B22-393DBD78B338}" srcId="{8618CDF1-4C89-4203-B62E-07E7B44F1559}" destId="{75F256D8-DA5B-4931-977D-62EF733DD3DA}" srcOrd="3" destOrd="0" parTransId="{B21A3756-CC74-4F0D-83C7-CCD16211E5ED}" sibTransId="{1A794409-7322-47EA-89CE-066A091F682C}"/>
    <dgm:cxn modelId="{97FA152E-F856-444F-979E-88B06E40952B}" type="presOf" srcId="{75F256D8-DA5B-4931-977D-62EF733DD3DA}" destId="{57A7B6A7-F534-4CB2-B4F1-C8DC07C3C51F}" srcOrd="0" destOrd="0" presId="urn:microsoft.com/office/officeart/2005/8/layout/cycle5"/>
    <dgm:cxn modelId="{53D43D0F-6BFF-4D0D-847D-C6DE5E3E2D1C}" type="presParOf" srcId="{3B526B46-9E94-4B24-8E50-ADF8F140540B}" destId="{32BD3392-9CEF-4FAD-A9FF-D947E07B89C0}" srcOrd="0" destOrd="0" presId="urn:microsoft.com/office/officeart/2005/8/layout/cycle5"/>
    <dgm:cxn modelId="{BCDDED39-11B2-43ED-99D6-C50FD6B3ABFC}" type="presParOf" srcId="{3B526B46-9E94-4B24-8E50-ADF8F140540B}" destId="{F246D7A5-D9BC-434E-A5FD-D784C2982D08}" srcOrd="1" destOrd="0" presId="urn:microsoft.com/office/officeart/2005/8/layout/cycle5"/>
    <dgm:cxn modelId="{636EF9BF-FC89-4AD2-9B3D-064D82DE5979}" type="presParOf" srcId="{3B526B46-9E94-4B24-8E50-ADF8F140540B}" destId="{71CA8BD8-A185-4B86-8BDB-1E14465B2046}" srcOrd="2" destOrd="0" presId="urn:microsoft.com/office/officeart/2005/8/layout/cycle5"/>
    <dgm:cxn modelId="{839EEE48-09CB-4F90-A2ED-C86EB95946DF}" type="presParOf" srcId="{3B526B46-9E94-4B24-8E50-ADF8F140540B}" destId="{6980D5A6-422C-46A1-A04F-C27EF0A74515}" srcOrd="3" destOrd="0" presId="urn:microsoft.com/office/officeart/2005/8/layout/cycle5"/>
    <dgm:cxn modelId="{BE968A46-97DB-438F-8460-E6A426ADABED}" type="presParOf" srcId="{3B526B46-9E94-4B24-8E50-ADF8F140540B}" destId="{CEB16264-FB53-449E-9211-0609E85A5673}" srcOrd="4" destOrd="0" presId="urn:microsoft.com/office/officeart/2005/8/layout/cycle5"/>
    <dgm:cxn modelId="{28A605C3-CA49-46AD-9A14-6483BF6FDB0F}" type="presParOf" srcId="{3B526B46-9E94-4B24-8E50-ADF8F140540B}" destId="{FD4FD872-CCA9-46BC-A75E-2493EAE39701}" srcOrd="5" destOrd="0" presId="urn:microsoft.com/office/officeart/2005/8/layout/cycle5"/>
    <dgm:cxn modelId="{9701A9AD-9765-47EB-BB06-BD14BF890613}" type="presParOf" srcId="{3B526B46-9E94-4B24-8E50-ADF8F140540B}" destId="{835B47BF-2CD6-47D2-AD48-5A7FC4F11997}" srcOrd="6" destOrd="0" presId="urn:microsoft.com/office/officeart/2005/8/layout/cycle5"/>
    <dgm:cxn modelId="{C2EA7207-5B14-4827-AED6-4F74C0544959}" type="presParOf" srcId="{3B526B46-9E94-4B24-8E50-ADF8F140540B}" destId="{213AF56F-1F9B-413B-A17A-013A54C4027F}" srcOrd="7" destOrd="0" presId="urn:microsoft.com/office/officeart/2005/8/layout/cycle5"/>
    <dgm:cxn modelId="{2B47F782-4566-4667-94A1-8F4C6648D017}" type="presParOf" srcId="{3B526B46-9E94-4B24-8E50-ADF8F140540B}" destId="{C122200C-A394-483D-84D7-DBEF28CC0EFC}" srcOrd="8" destOrd="0" presId="urn:microsoft.com/office/officeart/2005/8/layout/cycle5"/>
    <dgm:cxn modelId="{DEFC4622-630E-4516-A9F7-0AB42A9ED5BB}" type="presParOf" srcId="{3B526B46-9E94-4B24-8E50-ADF8F140540B}" destId="{57A7B6A7-F534-4CB2-B4F1-C8DC07C3C51F}" srcOrd="9" destOrd="0" presId="urn:microsoft.com/office/officeart/2005/8/layout/cycle5"/>
    <dgm:cxn modelId="{4FEED332-334B-4289-A002-B282459C0DE1}" type="presParOf" srcId="{3B526B46-9E94-4B24-8E50-ADF8F140540B}" destId="{64487862-42C0-4516-B6F0-3F929DCA02BB}" srcOrd="10" destOrd="0" presId="urn:microsoft.com/office/officeart/2005/8/layout/cycle5"/>
    <dgm:cxn modelId="{D0D4B38C-D487-4C4B-85BD-AEEBE6C99849}" type="presParOf" srcId="{3B526B46-9E94-4B24-8E50-ADF8F140540B}" destId="{8F5E61AE-D80A-41F4-973C-6880485D28E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9FFFC-B315-4997-83BC-2A298AB6B2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C634C4-A43B-40F9-AEFD-AF08F262D4F6}">
      <dgm:prSet phldrT="[Text]"/>
      <dgm:spPr/>
      <dgm:t>
        <a:bodyPr/>
        <a:lstStyle/>
        <a:p>
          <a:pPr rtl="1"/>
          <a:r>
            <a:rPr lang="ar-SA" dirty="0" smtClean="0"/>
            <a:t>البذور</a:t>
          </a:r>
          <a:endParaRPr lang="ar-SA" dirty="0"/>
        </a:p>
      </dgm:t>
    </dgm:pt>
    <dgm:pt modelId="{2F250AE5-4CB5-44E4-94AC-8008BA2F9EAF}" type="parTrans" cxnId="{B3BAD7FF-3412-4C2C-B648-AD3D0C00B2E0}">
      <dgm:prSet/>
      <dgm:spPr/>
      <dgm:t>
        <a:bodyPr/>
        <a:lstStyle/>
        <a:p>
          <a:pPr rtl="1"/>
          <a:endParaRPr lang="ar-SA"/>
        </a:p>
      </dgm:t>
    </dgm:pt>
    <dgm:pt modelId="{B7768F53-0369-46E7-8800-1AFF1350D291}" type="sibTrans" cxnId="{B3BAD7FF-3412-4C2C-B648-AD3D0C00B2E0}">
      <dgm:prSet/>
      <dgm:spPr/>
      <dgm:t>
        <a:bodyPr/>
        <a:lstStyle/>
        <a:p>
          <a:pPr rtl="1"/>
          <a:endParaRPr lang="ar-SA"/>
        </a:p>
      </dgm:t>
    </dgm:pt>
    <dgm:pt modelId="{CB914388-56C9-4A45-BCAD-C019208AD482}">
      <dgm:prSet phldrT="[Text]"/>
      <dgm:spPr/>
      <dgm:t>
        <a:bodyPr/>
        <a:lstStyle/>
        <a:p>
          <a:pPr rtl="1"/>
          <a:r>
            <a:rPr lang="ar-SA" dirty="0" smtClean="0"/>
            <a:t>الاهمال</a:t>
          </a:r>
          <a:endParaRPr lang="ar-SA" dirty="0"/>
        </a:p>
      </dgm:t>
    </dgm:pt>
    <dgm:pt modelId="{0C42BC94-5BB1-4E3C-AEAC-E22484F42B54}" type="parTrans" cxnId="{4D6F3AF3-7100-4071-9A89-75A7AD9B373C}">
      <dgm:prSet/>
      <dgm:spPr/>
      <dgm:t>
        <a:bodyPr/>
        <a:lstStyle/>
        <a:p>
          <a:pPr rtl="1"/>
          <a:endParaRPr lang="ar-SA"/>
        </a:p>
      </dgm:t>
    </dgm:pt>
    <dgm:pt modelId="{02E7C388-270B-4237-A4FF-881D21AF5C05}" type="sibTrans" cxnId="{4D6F3AF3-7100-4071-9A89-75A7AD9B373C}">
      <dgm:prSet/>
      <dgm:spPr/>
      <dgm:t>
        <a:bodyPr/>
        <a:lstStyle/>
        <a:p>
          <a:pPr rtl="1"/>
          <a:endParaRPr lang="ar-SA"/>
        </a:p>
      </dgm:t>
    </dgm:pt>
    <dgm:pt modelId="{48501F0A-3071-4888-9D61-6F1B000159AF}">
      <dgm:prSet phldrT="[Text]"/>
      <dgm:spPr/>
      <dgm:t>
        <a:bodyPr/>
        <a:lstStyle/>
        <a:p>
          <a:pPr rtl="1"/>
          <a:r>
            <a:rPr lang="ar-SA" dirty="0" smtClean="0"/>
            <a:t>الدلال الزائد</a:t>
          </a:r>
          <a:endParaRPr lang="ar-SA" dirty="0"/>
        </a:p>
      </dgm:t>
    </dgm:pt>
    <dgm:pt modelId="{D3D1A634-C10F-4F43-95F8-480F324ED01E}" type="parTrans" cxnId="{72869EA5-8D1B-4763-BD6F-613D0AF1226D}">
      <dgm:prSet/>
      <dgm:spPr/>
      <dgm:t>
        <a:bodyPr/>
        <a:lstStyle/>
        <a:p>
          <a:pPr rtl="1"/>
          <a:endParaRPr lang="ar-SA"/>
        </a:p>
      </dgm:t>
    </dgm:pt>
    <dgm:pt modelId="{AD8F257B-30F2-4135-80A5-290C9CABEEB5}" type="sibTrans" cxnId="{72869EA5-8D1B-4763-BD6F-613D0AF1226D}">
      <dgm:prSet/>
      <dgm:spPr/>
      <dgm:t>
        <a:bodyPr/>
        <a:lstStyle/>
        <a:p>
          <a:pPr rtl="1"/>
          <a:endParaRPr lang="ar-SA"/>
        </a:p>
      </dgm:t>
    </dgm:pt>
    <dgm:pt modelId="{CC059ABE-DC60-4236-BBD6-89BE7AD7FDA4}">
      <dgm:prSet phldrT="[Text]"/>
      <dgm:spPr/>
      <dgm:t>
        <a:bodyPr/>
        <a:lstStyle/>
        <a:p>
          <a:pPr rtl="1"/>
          <a:r>
            <a:rPr lang="ar-SA" dirty="0" smtClean="0"/>
            <a:t>القسوة</a:t>
          </a:r>
          <a:endParaRPr lang="ar-SA" dirty="0"/>
        </a:p>
      </dgm:t>
    </dgm:pt>
    <dgm:pt modelId="{11E334BC-0BF7-44E8-9748-78BBED82753F}" type="parTrans" cxnId="{0978949E-A1BA-42A4-B1C2-8AA18B2DE8EA}">
      <dgm:prSet/>
      <dgm:spPr/>
      <dgm:t>
        <a:bodyPr/>
        <a:lstStyle/>
        <a:p>
          <a:pPr rtl="1"/>
          <a:endParaRPr lang="ar-SA"/>
        </a:p>
      </dgm:t>
    </dgm:pt>
    <dgm:pt modelId="{C02F658E-2BA4-4DCC-BAB4-36C805ED004E}" type="sibTrans" cxnId="{0978949E-A1BA-42A4-B1C2-8AA18B2DE8EA}">
      <dgm:prSet/>
      <dgm:spPr/>
      <dgm:t>
        <a:bodyPr/>
        <a:lstStyle/>
        <a:p>
          <a:pPr rtl="1"/>
          <a:endParaRPr lang="ar-SA"/>
        </a:p>
      </dgm:t>
    </dgm:pt>
    <dgm:pt modelId="{FA1E6D73-9DDA-491E-AA6F-4A3796289F2E}">
      <dgm:prSet/>
      <dgm:spPr/>
      <dgm:t>
        <a:bodyPr/>
        <a:lstStyle/>
        <a:p>
          <a:pPr rtl="1"/>
          <a:r>
            <a:rPr lang="ar-SA" dirty="0" smtClean="0"/>
            <a:t>عدم الثبات</a:t>
          </a:r>
          <a:endParaRPr lang="ar-SA" dirty="0"/>
        </a:p>
      </dgm:t>
    </dgm:pt>
    <dgm:pt modelId="{40F488A8-B4E2-4686-8CA9-A5FB7CECD3C9}" type="parTrans" cxnId="{66D5CA2A-3E42-4760-A43F-7E755AC8BE80}">
      <dgm:prSet/>
      <dgm:spPr/>
      <dgm:t>
        <a:bodyPr/>
        <a:lstStyle/>
        <a:p>
          <a:pPr rtl="1"/>
          <a:endParaRPr lang="ar-SA"/>
        </a:p>
      </dgm:t>
    </dgm:pt>
    <dgm:pt modelId="{230DF656-2561-4D7B-AD48-292EEFDAF67D}" type="sibTrans" cxnId="{66D5CA2A-3E42-4760-A43F-7E755AC8BE80}">
      <dgm:prSet/>
      <dgm:spPr/>
      <dgm:t>
        <a:bodyPr/>
        <a:lstStyle/>
        <a:p>
          <a:pPr rtl="1"/>
          <a:endParaRPr lang="ar-SA"/>
        </a:p>
      </dgm:t>
    </dgm:pt>
    <dgm:pt modelId="{A88A1E90-BAB1-48F4-8793-2FB1E79A3F78}">
      <dgm:prSet/>
      <dgm:spPr/>
      <dgm:t>
        <a:bodyPr/>
        <a:lstStyle/>
        <a:p>
          <a:pPr rtl="1"/>
          <a:r>
            <a:rPr lang="ar-SA" dirty="0" smtClean="0"/>
            <a:t>الحماية الزائدة</a:t>
          </a:r>
          <a:endParaRPr lang="ar-SA" dirty="0"/>
        </a:p>
      </dgm:t>
    </dgm:pt>
    <dgm:pt modelId="{660B8C71-07E2-4303-A529-5567EA107834}" type="parTrans" cxnId="{336A1295-FB24-4B73-88F2-F4F4FF1BD1E7}">
      <dgm:prSet/>
      <dgm:spPr/>
      <dgm:t>
        <a:bodyPr/>
        <a:lstStyle/>
        <a:p>
          <a:pPr rtl="1"/>
          <a:endParaRPr lang="ar-SA"/>
        </a:p>
      </dgm:t>
    </dgm:pt>
    <dgm:pt modelId="{C84B8448-F831-4D83-9375-2C8FB8577B45}" type="sibTrans" cxnId="{336A1295-FB24-4B73-88F2-F4F4FF1BD1E7}">
      <dgm:prSet/>
      <dgm:spPr/>
      <dgm:t>
        <a:bodyPr/>
        <a:lstStyle/>
        <a:p>
          <a:pPr rtl="1"/>
          <a:endParaRPr lang="ar-SA"/>
        </a:p>
      </dgm:t>
    </dgm:pt>
    <dgm:pt modelId="{5C469400-9E6E-475B-9E47-AB41265BEC21}" type="pres">
      <dgm:prSet presAssocID="{C449FFFC-B315-4997-83BC-2A298AB6B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12F053C-1193-4040-B9D2-6CD3ADB29712}" type="pres">
      <dgm:prSet presAssocID="{5FC634C4-A43B-40F9-AEFD-AF08F262D4F6}" presName="hierRoot1" presStyleCnt="0">
        <dgm:presLayoutVars>
          <dgm:hierBranch val="init"/>
        </dgm:presLayoutVars>
      </dgm:prSet>
      <dgm:spPr/>
    </dgm:pt>
    <dgm:pt modelId="{9A09FDCD-669F-4E19-9F3B-8FCB6B26F0E2}" type="pres">
      <dgm:prSet presAssocID="{5FC634C4-A43B-40F9-AEFD-AF08F262D4F6}" presName="rootComposite1" presStyleCnt="0"/>
      <dgm:spPr/>
    </dgm:pt>
    <dgm:pt modelId="{602FD9C5-6412-4DAA-B692-7D87C5A5D7A8}" type="pres">
      <dgm:prSet presAssocID="{5FC634C4-A43B-40F9-AEFD-AF08F262D4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1AA323-E726-4932-A207-09CCB8B5D583}" type="pres">
      <dgm:prSet presAssocID="{5FC634C4-A43B-40F9-AEFD-AF08F262D4F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7AA1E46-8A9D-4296-8165-EECBD5378269}" type="pres">
      <dgm:prSet presAssocID="{5FC634C4-A43B-40F9-AEFD-AF08F262D4F6}" presName="hierChild2" presStyleCnt="0"/>
      <dgm:spPr/>
    </dgm:pt>
    <dgm:pt modelId="{3E7A5891-3D78-45ED-BE17-64F6B69B5D9A}" type="pres">
      <dgm:prSet presAssocID="{0C42BC94-5BB1-4E3C-AEAC-E22484F42B54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D85AF61E-838B-4771-B90D-50274045CADD}" type="pres">
      <dgm:prSet presAssocID="{CB914388-56C9-4A45-BCAD-C019208AD482}" presName="hierRoot2" presStyleCnt="0">
        <dgm:presLayoutVars>
          <dgm:hierBranch val="init"/>
        </dgm:presLayoutVars>
      </dgm:prSet>
      <dgm:spPr/>
    </dgm:pt>
    <dgm:pt modelId="{F10E1F87-DB95-4D94-B3E8-833B9290A1E9}" type="pres">
      <dgm:prSet presAssocID="{CB914388-56C9-4A45-BCAD-C019208AD482}" presName="rootComposite" presStyleCnt="0"/>
      <dgm:spPr/>
    </dgm:pt>
    <dgm:pt modelId="{AC40B8DE-DB9F-4ACC-A848-6FC3D5D5BACF}" type="pres">
      <dgm:prSet presAssocID="{CB914388-56C9-4A45-BCAD-C019208AD48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87C0203-3171-417D-B10C-FE286A68FC3D}" type="pres">
      <dgm:prSet presAssocID="{CB914388-56C9-4A45-BCAD-C019208AD482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4956BBB2-923C-47F9-931A-05AD422B2BBF}" type="pres">
      <dgm:prSet presAssocID="{CB914388-56C9-4A45-BCAD-C019208AD482}" presName="hierChild4" presStyleCnt="0"/>
      <dgm:spPr/>
    </dgm:pt>
    <dgm:pt modelId="{5DCDF02C-AFBF-496F-B181-F25AAFB8DD48}" type="pres">
      <dgm:prSet presAssocID="{CB914388-56C9-4A45-BCAD-C019208AD482}" presName="hierChild5" presStyleCnt="0"/>
      <dgm:spPr/>
    </dgm:pt>
    <dgm:pt modelId="{05E5D96D-D127-4B45-B474-78B277A24A69}" type="pres">
      <dgm:prSet presAssocID="{40F488A8-B4E2-4686-8CA9-A5FB7CECD3C9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9118BC64-509A-49FC-B1CA-7E3336373779}" type="pres">
      <dgm:prSet presAssocID="{FA1E6D73-9DDA-491E-AA6F-4A3796289F2E}" presName="hierRoot2" presStyleCnt="0">
        <dgm:presLayoutVars>
          <dgm:hierBranch val="init"/>
        </dgm:presLayoutVars>
      </dgm:prSet>
      <dgm:spPr/>
    </dgm:pt>
    <dgm:pt modelId="{2FEA7FF1-2414-4A6A-9BF9-ECE5F255AA8F}" type="pres">
      <dgm:prSet presAssocID="{FA1E6D73-9DDA-491E-AA6F-4A3796289F2E}" presName="rootComposite" presStyleCnt="0"/>
      <dgm:spPr/>
    </dgm:pt>
    <dgm:pt modelId="{A57A796F-10A7-4270-A073-6009ECAAB623}" type="pres">
      <dgm:prSet presAssocID="{FA1E6D73-9DDA-491E-AA6F-4A3796289F2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522BEA-0717-47F0-A1AB-1556F4289C76}" type="pres">
      <dgm:prSet presAssocID="{FA1E6D73-9DDA-491E-AA6F-4A3796289F2E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3DB8129D-3D21-4BB7-AA0E-56F2DB29A3CD}" type="pres">
      <dgm:prSet presAssocID="{FA1E6D73-9DDA-491E-AA6F-4A3796289F2E}" presName="hierChild4" presStyleCnt="0"/>
      <dgm:spPr/>
    </dgm:pt>
    <dgm:pt modelId="{F9BD5914-2947-4A42-9CE5-6366D0C61C13}" type="pres">
      <dgm:prSet presAssocID="{FA1E6D73-9DDA-491E-AA6F-4A3796289F2E}" presName="hierChild5" presStyleCnt="0"/>
      <dgm:spPr/>
    </dgm:pt>
    <dgm:pt modelId="{95DBC466-0A9C-4DF5-AF10-8768D973283F}" type="pres">
      <dgm:prSet presAssocID="{660B8C71-07E2-4303-A529-5567EA107834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1C1C588D-2F92-4C88-8C26-6CAA236962B6}" type="pres">
      <dgm:prSet presAssocID="{A88A1E90-BAB1-48F4-8793-2FB1E79A3F78}" presName="hierRoot2" presStyleCnt="0">
        <dgm:presLayoutVars>
          <dgm:hierBranch val="init"/>
        </dgm:presLayoutVars>
      </dgm:prSet>
      <dgm:spPr/>
    </dgm:pt>
    <dgm:pt modelId="{BCB8B376-1D20-4D08-B4E0-FE97C99FDA37}" type="pres">
      <dgm:prSet presAssocID="{A88A1E90-BAB1-48F4-8793-2FB1E79A3F78}" presName="rootComposite" presStyleCnt="0"/>
      <dgm:spPr/>
    </dgm:pt>
    <dgm:pt modelId="{A79B596D-1B5F-4E76-9A70-5624064F63B9}" type="pres">
      <dgm:prSet presAssocID="{A88A1E90-BAB1-48F4-8793-2FB1E79A3F7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1D1DAD6-025F-40F8-A6F3-732E4A53AE8F}" type="pres">
      <dgm:prSet presAssocID="{A88A1E90-BAB1-48F4-8793-2FB1E79A3F78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6D65A152-4EB4-43CE-849D-E8DE561C3C4A}" type="pres">
      <dgm:prSet presAssocID="{A88A1E90-BAB1-48F4-8793-2FB1E79A3F78}" presName="hierChild4" presStyleCnt="0"/>
      <dgm:spPr/>
    </dgm:pt>
    <dgm:pt modelId="{4CD945CA-7973-4153-976E-9480C50078B1}" type="pres">
      <dgm:prSet presAssocID="{A88A1E90-BAB1-48F4-8793-2FB1E79A3F78}" presName="hierChild5" presStyleCnt="0"/>
      <dgm:spPr/>
    </dgm:pt>
    <dgm:pt modelId="{F54A76F0-6CA2-4581-8B13-293F022C6918}" type="pres">
      <dgm:prSet presAssocID="{D3D1A634-C10F-4F43-95F8-480F324ED01E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C9B47A17-D783-41EF-B44A-2A63DF2A9E4A}" type="pres">
      <dgm:prSet presAssocID="{48501F0A-3071-4888-9D61-6F1B000159AF}" presName="hierRoot2" presStyleCnt="0">
        <dgm:presLayoutVars>
          <dgm:hierBranch val="init"/>
        </dgm:presLayoutVars>
      </dgm:prSet>
      <dgm:spPr/>
    </dgm:pt>
    <dgm:pt modelId="{8E7C9EA7-6A15-47E3-AD4C-DDF58567E4E6}" type="pres">
      <dgm:prSet presAssocID="{48501F0A-3071-4888-9D61-6F1B000159AF}" presName="rootComposite" presStyleCnt="0"/>
      <dgm:spPr/>
    </dgm:pt>
    <dgm:pt modelId="{8FEA31EC-14BC-4D09-B6DF-215071743C5D}" type="pres">
      <dgm:prSet presAssocID="{48501F0A-3071-4888-9D61-6F1B000159A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CB34D16-7259-40A4-94EB-B102E9977CA4}" type="pres">
      <dgm:prSet presAssocID="{48501F0A-3071-4888-9D61-6F1B000159AF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5E7B7A65-7517-4415-8D75-5A351C475B1E}" type="pres">
      <dgm:prSet presAssocID="{48501F0A-3071-4888-9D61-6F1B000159AF}" presName="hierChild4" presStyleCnt="0"/>
      <dgm:spPr/>
    </dgm:pt>
    <dgm:pt modelId="{A2C63600-F18D-434C-BC1D-2234B012E12E}" type="pres">
      <dgm:prSet presAssocID="{48501F0A-3071-4888-9D61-6F1B000159AF}" presName="hierChild5" presStyleCnt="0"/>
      <dgm:spPr/>
    </dgm:pt>
    <dgm:pt modelId="{8D08044E-C2AA-4F11-9B27-27B650CD5169}" type="pres">
      <dgm:prSet presAssocID="{11E334BC-0BF7-44E8-9748-78BBED82753F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642BE980-E453-4A5F-A30D-8F555AEECC88}" type="pres">
      <dgm:prSet presAssocID="{CC059ABE-DC60-4236-BBD6-89BE7AD7FDA4}" presName="hierRoot2" presStyleCnt="0">
        <dgm:presLayoutVars>
          <dgm:hierBranch val="init"/>
        </dgm:presLayoutVars>
      </dgm:prSet>
      <dgm:spPr/>
    </dgm:pt>
    <dgm:pt modelId="{DFEB69BD-0445-4AB1-9157-13BB6782031C}" type="pres">
      <dgm:prSet presAssocID="{CC059ABE-DC60-4236-BBD6-89BE7AD7FDA4}" presName="rootComposite" presStyleCnt="0"/>
      <dgm:spPr/>
    </dgm:pt>
    <dgm:pt modelId="{1414FE3B-FC20-4834-87D5-490E29A668D4}" type="pres">
      <dgm:prSet presAssocID="{CC059ABE-DC60-4236-BBD6-89BE7AD7FDA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51B5E78-9C73-4F3D-92BE-EE2C1C52DD62}" type="pres">
      <dgm:prSet presAssocID="{CC059ABE-DC60-4236-BBD6-89BE7AD7FDA4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0DE60959-952B-42B9-9005-A14B818B75A0}" type="pres">
      <dgm:prSet presAssocID="{CC059ABE-DC60-4236-BBD6-89BE7AD7FDA4}" presName="hierChild4" presStyleCnt="0"/>
      <dgm:spPr/>
    </dgm:pt>
    <dgm:pt modelId="{B75605E7-F0C2-4204-8AFB-DEEA8B5CC741}" type="pres">
      <dgm:prSet presAssocID="{CC059ABE-DC60-4236-BBD6-89BE7AD7FDA4}" presName="hierChild5" presStyleCnt="0"/>
      <dgm:spPr/>
    </dgm:pt>
    <dgm:pt modelId="{54267144-734D-400A-A4C1-B09EA8221DEF}" type="pres">
      <dgm:prSet presAssocID="{5FC634C4-A43B-40F9-AEFD-AF08F262D4F6}" presName="hierChild3" presStyleCnt="0"/>
      <dgm:spPr/>
    </dgm:pt>
  </dgm:ptLst>
  <dgm:cxnLst>
    <dgm:cxn modelId="{F18B817C-DDC4-461B-9A1F-08B6B4BDB5DB}" type="presOf" srcId="{D3D1A634-C10F-4F43-95F8-480F324ED01E}" destId="{F54A76F0-6CA2-4581-8B13-293F022C6918}" srcOrd="0" destOrd="0" presId="urn:microsoft.com/office/officeart/2005/8/layout/orgChart1"/>
    <dgm:cxn modelId="{A9BCB924-FC60-4058-8118-51873D49E05C}" type="presOf" srcId="{CB914388-56C9-4A45-BCAD-C019208AD482}" destId="{087C0203-3171-417D-B10C-FE286A68FC3D}" srcOrd="1" destOrd="0" presId="urn:microsoft.com/office/officeart/2005/8/layout/orgChart1"/>
    <dgm:cxn modelId="{B3BAD7FF-3412-4C2C-B648-AD3D0C00B2E0}" srcId="{C449FFFC-B315-4997-83BC-2A298AB6B289}" destId="{5FC634C4-A43B-40F9-AEFD-AF08F262D4F6}" srcOrd="0" destOrd="0" parTransId="{2F250AE5-4CB5-44E4-94AC-8008BA2F9EAF}" sibTransId="{B7768F53-0369-46E7-8800-1AFF1350D291}"/>
    <dgm:cxn modelId="{F8192904-361C-41A1-8317-DC333A451A4A}" type="presOf" srcId="{FA1E6D73-9DDA-491E-AA6F-4A3796289F2E}" destId="{CB522BEA-0717-47F0-A1AB-1556F4289C76}" srcOrd="1" destOrd="0" presId="urn:microsoft.com/office/officeart/2005/8/layout/orgChart1"/>
    <dgm:cxn modelId="{72869EA5-8D1B-4763-BD6F-613D0AF1226D}" srcId="{5FC634C4-A43B-40F9-AEFD-AF08F262D4F6}" destId="{48501F0A-3071-4888-9D61-6F1B000159AF}" srcOrd="3" destOrd="0" parTransId="{D3D1A634-C10F-4F43-95F8-480F324ED01E}" sibTransId="{AD8F257B-30F2-4135-80A5-290C9CABEEB5}"/>
    <dgm:cxn modelId="{FD9A1836-E085-43E3-8694-D3D06F27C9FA}" type="presOf" srcId="{5FC634C4-A43B-40F9-AEFD-AF08F262D4F6}" destId="{602FD9C5-6412-4DAA-B692-7D87C5A5D7A8}" srcOrd="0" destOrd="0" presId="urn:microsoft.com/office/officeart/2005/8/layout/orgChart1"/>
    <dgm:cxn modelId="{0978949E-A1BA-42A4-B1C2-8AA18B2DE8EA}" srcId="{5FC634C4-A43B-40F9-AEFD-AF08F262D4F6}" destId="{CC059ABE-DC60-4236-BBD6-89BE7AD7FDA4}" srcOrd="4" destOrd="0" parTransId="{11E334BC-0BF7-44E8-9748-78BBED82753F}" sibTransId="{C02F658E-2BA4-4DCC-BAB4-36C805ED004E}"/>
    <dgm:cxn modelId="{35E62542-F426-45F9-848D-5DB00476DD19}" type="presOf" srcId="{5FC634C4-A43B-40F9-AEFD-AF08F262D4F6}" destId="{121AA323-E726-4932-A207-09CCB8B5D583}" srcOrd="1" destOrd="0" presId="urn:microsoft.com/office/officeart/2005/8/layout/orgChart1"/>
    <dgm:cxn modelId="{CB80E96E-3343-4388-8C64-0BEB55B0A31E}" type="presOf" srcId="{11E334BC-0BF7-44E8-9748-78BBED82753F}" destId="{8D08044E-C2AA-4F11-9B27-27B650CD5169}" srcOrd="0" destOrd="0" presId="urn:microsoft.com/office/officeart/2005/8/layout/orgChart1"/>
    <dgm:cxn modelId="{66D5CA2A-3E42-4760-A43F-7E755AC8BE80}" srcId="{5FC634C4-A43B-40F9-AEFD-AF08F262D4F6}" destId="{FA1E6D73-9DDA-491E-AA6F-4A3796289F2E}" srcOrd="1" destOrd="0" parTransId="{40F488A8-B4E2-4686-8CA9-A5FB7CECD3C9}" sibTransId="{230DF656-2561-4D7B-AD48-292EEFDAF67D}"/>
    <dgm:cxn modelId="{9DB6C7D6-9C5A-4072-97AD-68D4D0403305}" type="presOf" srcId="{48501F0A-3071-4888-9D61-6F1B000159AF}" destId="{5CB34D16-7259-40A4-94EB-B102E9977CA4}" srcOrd="1" destOrd="0" presId="urn:microsoft.com/office/officeart/2005/8/layout/orgChart1"/>
    <dgm:cxn modelId="{CCBBA1BF-929D-465C-90DF-380F3A559547}" type="presOf" srcId="{C449FFFC-B315-4997-83BC-2A298AB6B289}" destId="{5C469400-9E6E-475B-9E47-AB41265BEC21}" srcOrd="0" destOrd="0" presId="urn:microsoft.com/office/officeart/2005/8/layout/orgChart1"/>
    <dgm:cxn modelId="{16C242A1-F9AE-40F0-BC1E-3739E2A69AF1}" type="presOf" srcId="{40F488A8-B4E2-4686-8CA9-A5FB7CECD3C9}" destId="{05E5D96D-D127-4B45-B474-78B277A24A69}" srcOrd="0" destOrd="0" presId="urn:microsoft.com/office/officeart/2005/8/layout/orgChart1"/>
    <dgm:cxn modelId="{336A1295-FB24-4B73-88F2-F4F4FF1BD1E7}" srcId="{5FC634C4-A43B-40F9-AEFD-AF08F262D4F6}" destId="{A88A1E90-BAB1-48F4-8793-2FB1E79A3F78}" srcOrd="2" destOrd="0" parTransId="{660B8C71-07E2-4303-A529-5567EA107834}" sibTransId="{C84B8448-F831-4D83-9375-2C8FB8577B45}"/>
    <dgm:cxn modelId="{C531D02C-BE34-4526-A9D7-3CD74B5F9ADE}" type="presOf" srcId="{FA1E6D73-9DDA-491E-AA6F-4A3796289F2E}" destId="{A57A796F-10A7-4270-A073-6009ECAAB623}" srcOrd="0" destOrd="0" presId="urn:microsoft.com/office/officeart/2005/8/layout/orgChart1"/>
    <dgm:cxn modelId="{4D6F3AF3-7100-4071-9A89-75A7AD9B373C}" srcId="{5FC634C4-A43B-40F9-AEFD-AF08F262D4F6}" destId="{CB914388-56C9-4A45-BCAD-C019208AD482}" srcOrd="0" destOrd="0" parTransId="{0C42BC94-5BB1-4E3C-AEAC-E22484F42B54}" sibTransId="{02E7C388-270B-4237-A4FF-881D21AF5C05}"/>
    <dgm:cxn modelId="{C0CC5B2F-CFF0-40C2-AC8A-3209CE64B1A4}" type="presOf" srcId="{CC059ABE-DC60-4236-BBD6-89BE7AD7FDA4}" destId="{1414FE3B-FC20-4834-87D5-490E29A668D4}" srcOrd="0" destOrd="0" presId="urn:microsoft.com/office/officeart/2005/8/layout/orgChart1"/>
    <dgm:cxn modelId="{3E893683-D972-40B7-8838-5899F56D967C}" type="presOf" srcId="{A88A1E90-BAB1-48F4-8793-2FB1E79A3F78}" destId="{01D1DAD6-025F-40F8-A6F3-732E4A53AE8F}" srcOrd="1" destOrd="0" presId="urn:microsoft.com/office/officeart/2005/8/layout/orgChart1"/>
    <dgm:cxn modelId="{45EE2FF2-5529-4AC1-8AE8-B6EB3AE1CD85}" type="presOf" srcId="{660B8C71-07E2-4303-A529-5567EA107834}" destId="{95DBC466-0A9C-4DF5-AF10-8768D973283F}" srcOrd="0" destOrd="0" presId="urn:microsoft.com/office/officeart/2005/8/layout/orgChart1"/>
    <dgm:cxn modelId="{FCC59D26-D093-409B-9064-BBFB2F680D45}" type="presOf" srcId="{CB914388-56C9-4A45-BCAD-C019208AD482}" destId="{AC40B8DE-DB9F-4ACC-A848-6FC3D5D5BACF}" srcOrd="0" destOrd="0" presId="urn:microsoft.com/office/officeart/2005/8/layout/orgChart1"/>
    <dgm:cxn modelId="{D90B7A33-4149-437F-B043-B98C1DE9F703}" type="presOf" srcId="{0C42BC94-5BB1-4E3C-AEAC-E22484F42B54}" destId="{3E7A5891-3D78-45ED-BE17-64F6B69B5D9A}" srcOrd="0" destOrd="0" presId="urn:microsoft.com/office/officeart/2005/8/layout/orgChart1"/>
    <dgm:cxn modelId="{FC73C66F-53C4-4925-A4D0-D01CEDD93916}" type="presOf" srcId="{A88A1E90-BAB1-48F4-8793-2FB1E79A3F78}" destId="{A79B596D-1B5F-4E76-9A70-5624064F63B9}" srcOrd="0" destOrd="0" presId="urn:microsoft.com/office/officeart/2005/8/layout/orgChart1"/>
    <dgm:cxn modelId="{4A162B5E-3C2D-40C4-AE95-B4544A29AD65}" type="presOf" srcId="{48501F0A-3071-4888-9D61-6F1B000159AF}" destId="{8FEA31EC-14BC-4D09-B6DF-215071743C5D}" srcOrd="0" destOrd="0" presId="urn:microsoft.com/office/officeart/2005/8/layout/orgChart1"/>
    <dgm:cxn modelId="{6EFFECC3-80D0-421C-BA69-C57914A27DEA}" type="presOf" srcId="{CC059ABE-DC60-4236-BBD6-89BE7AD7FDA4}" destId="{B51B5E78-9C73-4F3D-92BE-EE2C1C52DD62}" srcOrd="1" destOrd="0" presId="urn:microsoft.com/office/officeart/2005/8/layout/orgChart1"/>
    <dgm:cxn modelId="{7C9CDCFA-E749-4049-B515-25FFDD9B791B}" type="presParOf" srcId="{5C469400-9E6E-475B-9E47-AB41265BEC21}" destId="{212F053C-1193-4040-B9D2-6CD3ADB29712}" srcOrd="0" destOrd="0" presId="urn:microsoft.com/office/officeart/2005/8/layout/orgChart1"/>
    <dgm:cxn modelId="{27D7F62D-0FA8-4809-AFCA-BB09715CB1B9}" type="presParOf" srcId="{212F053C-1193-4040-B9D2-6CD3ADB29712}" destId="{9A09FDCD-669F-4E19-9F3B-8FCB6B26F0E2}" srcOrd="0" destOrd="0" presId="urn:microsoft.com/office/officeart/2005/8/layout/orgChart1"/>
    <dgm:cxn modelId="{90B0A4ED-28B9-4D34-87C7-24BFBCC2A5C2}" type="presParOf" srcId="{9A09FDCD-669F-4E19-9F3B-8FCB6B26F0E2}" destId="{602FD9C5-6412-4DAA-B692-7D87C5A5D7A8}" srcOrd="0" destOrd="0" presId="urn:microsoft.com/office/officeart/2005/8/layout/orgChart1"/>
    <dgm:cxn modelId="{D8AB1EE4-E292-46BF-9A2D-A9D3A31BE189}" type="presParOf" srcId="{9A09FDCD-669F-4E19-9F3B-8FCB6B26F0E2}" destId="{121AA323-E726-4932-A207-09CCB8B5D583}" srcOrd="1" destOrd="0" presId="urn:microsoft.com/office/officeart/2005/8/layout/orgChart1"/>
    <dgm:cxn modelId="{86A207E1-F009-4292-941C-CBA5CB526FB4}" type="presParOf" srcId="{212F053C-1193-4040-B9D2-6CD3ADB29712}" destId="{D7AA1E46-8A9D-4296-8165-EECBD5378269}" srcOrd="1" destOrd="0" presId="urn:microsoft.com/office/officeart/2005/8/layout/orgChart1"/>
    <dgm:cxn modelId="{F58F8EF1-9922-4ECD-910A-97E138207958}" type="presParOf" srcId="{D7AA1E46-8A9D-4296-8165-EECBD5378269}" destId="{3E7A5891-3D78-45ED-BE17-64F6B69B5D9A}" srcOrd="0" destOrd="0" presId="urn:microsoft.com/office/officeart/2005/8/layout/orgChart1"/>
    <dgm:cxn modelId="{2E913F9E-AAB9-4512-8D2F-3859F20C41F1}" type="presParOf" srcId="{D7AA1E46-8A9D-4296-8165-EECBD5378269}" destId="{D85AF61E-838B-4771-B90D-50274045CADD}" srcOrd="1" destOrd="0" presId="urn:microsoft.com/office/officeart/2005/8/layout/orgChart1"/>
    <dgm:cxn modelId="{39292781-D032-4FFB-90F5-0116BA708DB5}" type="presParOf" srcId="{D85AF61E-838B-4771-B90D-50274045CADD}" destId="{F10E1F87-DB95-4D94-B3E8-833B9290A1E9}" srcOrd="0" destOrd="0" presId="urn:microsoft.com/office/officeart/2005/8/layout/orgChart1"/>
    <dgm:cxn modelId="{430CB92A-D68C-43B1-A1CF-D7939EB76BC1}" type="presParOf" srcId="{F10E1F87-DB95-4D94-B3E8-833B9290A1E9}" destId="{AC40B8DE-DB9F-4ACC-A848-6FC3D5D5BACF}" srcOrd="0" destOrd="0" presId="urn:microsoft.com/office/officeart/2005/8/layout/orgChart1"/>
    <dgm:cxn modelId="{8209271A-F680-4CE3-92D9-7FB65E5FE8E0}" type="presParOf" srcId="{F10E1F87-DB95-4D94-B3E8-833B9290A1E9}" destId="{087C0203-3171-417D-B10C-FE286A68FC3D}" srcOrd="1" destOrd="0" presId="urn:microsoft.com/office/officeart/2005/8/layout/orgChart1"/>
    <dgm:cxn modelId="{849718FF-D541-44FC-B3E3-FE12BEE46F7A}" type="presParOf" srcId="{D85AF61E-838B-4771-B90D-50274045CADD}" destId="{4956BBB2-923C-47F9-931A-05AD422B2BBF}" srcOrd="1" destOrd="0" presId="urn:microsoft.com/office/officeart/2005/8/layout/orgChart1"/>
    <dgm:cxn modelId="{C29ABA10-C2E6-48BD-A133-D5A7A2A5DE9D}" type="presParOf" srcId="{D85AF61E-838B-4771-B90D-50274045CADD}" destId="{5DCDF02C-AFBF-496F-B181-F25AAFB8DD48}" srcOrd="2" destOrd="0" presId="urn:microsoft.com/office/officeart/2005/8/layout/orgChart1"/>
    <dgm:cxn modelId="{2FB63D6A-93F1-4DD0-AA0C-7519FED295CE}" type="presParOf" srcId="{D7AA1E46-8A9D-4296-8165-EECBD5378269}" destId="{05E5D96D-D127-4B45-B474-78B277A24A69}" srcOrd="2" destOrd="0" presId="urn:microsoft.com/office/officeart/2005/8/layout/orgChart1"/>
    <dgm:cxn modelId="{A1546872-831E-4379-B5D2-0EF97C72613F}" type="presParOf" srcId="{D7AA1E46-8A9D-4296-8165-EECBD5378269}" destId="{9118BC64-509A-49FC-B1CA-7E3336373779}" srcOrd="3" destOrd="0" presId="urn:microsoft.com/office/officeart/2005/8/layout/orgChart1"/>
    <dgm:cxn modelId="{DA046195-F278-4351-90B3-FEA50F493A7E}" type="presParOf" srcId="{9118BC64-509A-49FC-B1CA-7E3336373779}" destId="{2FEA7FF1-2414-4A6A-9BF9-ECE5F255AA8F}" srcOrd="0" destOrd="0" presId="urn:microsoft.com/office/officeart/2005/8/layout/orgChart1"/>
    <dgm:cxn modelId="{3BEEBEEE-EB63-4033-BC29-3B3DD05277D1}" type="presParOf" srcId="{2FEA7FF1-2414-4A6A-9BF9-ECE5F255AA8F}" destId="{A57A796F-10A7-4270-A073-6009ECAAB623}" srcOrd="0" destOrd="0" presId="urn:microsoft.com/office/officeart/2005/8/layout/orgChart1"/>
    <dgm:cxn modelId="{FDDDFB6F-6474-444A-8FB8-E11068E164E6}" type="presParOf" srcId="{2FEA7FF1-2414-4A6A-9BF9-ECE5F255AA8F}" destId="{CB522BEA-0717-47F0-A1AB-1556F4289C76}" srcOrd="1" destOrd="0" presId="urn:microsoft.com/office/officeart/2005/8/layout/orgChart1"/>
    <dgm:cxn modelId="{09E20C80-88B4-44C2-B5B6-69737E0C45BA}" type="presParOf" srcId="{9118BC64-509A-49FC-B1CA-7E3336373779}" destId="{3DB8129D-3D21-4BB7-AA0E-56F2DB29A3CD}" srcOrd="1" destOrd="0" presId="urn:microsoft.com/office/officeart/2005/8/layout/orgChart1"/>
    <dgm:cxn modelId="{3D4D3E01-6689-47BF-992D-4C95F7C13937}" type="presParOf" srcId="{9118BC64-509A-49FC-B1CA-7E3336373779}" destId="{F9BD5914-2947-4A42-9CE5-6366D0C61C13}" srcOrd="2" destOrd="0" presId="urn:microsoft.com/office/officeart/2005/8/layout/orgChart1"/>
    <dgm:cxn modelId="{FF284F45-1946-40C1-B5E9-66FF592A112F}" type="presParOf" srcId="{D7AA1E46-8A9D-4296-8165-EECBD5378269}" destId="{95DBC466-0A9C-4DF5-AF10-8768D973283F}" srcOrd="4" destOrd="0" presId="urn:microsoft.com/office/officeart/2005/8/layout/orgChart1"/>
    <dgm:cxn modelId="{8B3617E4-73F0-4301-A607-24567C6E4C88}" type="presParOf" srcId="{D7AA1E46-8A9D-4296-8165-EECBD5378269}" destId="{1C1C588D-2F92-4C88-8C26-6CAA236962B6}" srcOrd="5" destOrd="0" presId="urn:microsoft.com/office/officeart/2005/8/layout/orgChart1"/>
    <dgm:cxn modelId="{3C2B75F4-9EE9-4E7B-A100-1400704A53C4}" type="presParOf" srcId="{1C1C588D-2F92-4C88-8C26-6CAA236962B6}" destId="{BCB8B376-1D20-4D08-B4E0-FE97C99FDA37}" srcOrd="0" destOrd="0" presId="urn:microsoft.com/office/officeart/2005/8/layout/orgChart1"/>
    <dgm:cxn modelId="{612204FE-A3F9-425A-84CE-71A9494F1FF6}" type="presParOf" srcId="{BCB8B376-1D20-4D08-B4E0-FE97C99FDA37}" destId="{A79B596D-1B5F-4E76-9A70-5624064F63B9}" srcOrd="0" destOrd="0" presId="urn:microsoft.com/office/officeart/2005/8/layout/orgChart1"/>
    <dgm:cxn modelId="{46A01C46-4E13-49F3-A9B2-BC0BA351F7B0}" type="presParOf" srcId="{BCB8B376-1D20-4D08-B4E0-FE97C99FDA37}" destId="{01D1DAD6-025F-40F8-A6F3-732E4A53AE8F}" srcOrd="1" destOrd="0" presId="urn:microsoft.com/office/officeart/2005/8/layout/orgChart1"/>
    <dgm:cxn modelId="{96BE6A25-8626-4B53-9CBF-50BE9D1489F7}" type="presParOf" srcId="{1C1C588D-2F92-4C88-8C26-6CAA236962B6}" destId="{6D65A152-4EB4-43CE-849D-E8DE561C3C4A}" srcOrd="1" destOrd="0" presId="urn:microsoft.com/office/officeart/2005/8/layout/orgChart1"/>
    <dgm:cxn modelId="{0A5E42D6-3D5C-4E5A-9AFD-33665D8E7102}" type="presParOf" srcId="{1C1C588D-2F92-4C88-8C26-6CAA236962B6}" destId="{4CD945CA-7973-4153-976E-9480C50078B1}" srcOrd="2" destOrd="0" presId="urn:microsoft.com/office/officeart/2005/8/layout/orgChart1"/>
    <dgm:cxn modelId="{B82E6C48-494C-4C46-9BE2-216BB2715CF2}" type="presParOf" srcId="{D7AA1E46-8A9D-4296-8165-EECBD5378269}" destId="{F54A76F0-6CA2-4581-8B13-293F022C6918}" srcOrd="6" destOrd="0" presId="urn:microsoft.com/office/officeart/2005/8/layout/orgChart1"/>
    <dgm:cxn modelId="{DF8DDB5A-8FB5-4902-8B57-8642B7DB44E1}" type="presParOf" srcId="{D7AA1E46-8A9D-4296-8165-EECBD5378269}" destId="{C9B47A17-D783-41EF-B44A-2A63DF2A9E4A}" srcOrd="7" destOrd="0" presId="urn:microsoft.com/office/officeart/2005/8/layout/orgChart1"/>
    <dgm:cxn modelId="{80F67636-D459-42B1-9536-1DA7E164921D}" type="presParOf" srcId="{C9B47A17-D783-41EF-B44A-2A63DF2A9E4A}" destId="{8E7C9EA7-6A15-47E3-AD4C-DDF58567E4E6}" srcOrd="0" destOrd="0" presId="urn:microsoft.com/office/officeart/2005/8/layout/orgChart1"/>
    <dgm:cxn modelId="{E61DE158-F1B9-4C71-883A-2E673BB8E619}" type="presParOf" srcId="{8E7C9EA7-6A15-47E3-AD4C-DDF58567E4E6}" destId="{8FEA31EC-14BC-4D09-B6DF-215071743C5D}" srcOrd="0" destOrd="0" presId="urn:microsoft.com/office/officeart/2005/8/layout/orgChart1"/>
    <dgm:cxn modelId="{EE8372F1-E414-4B55-9799-49F4966C5DAE}" type="presParOf" srcId="{8E7C9EA7-6A15-47E3-AD4C-DDF58567E4E6}" destId="{5CB34D16-7259-40A4-94EB-B102E9977CA4}" srcOrd="1" destOrd="0" presId="urn:microsoft.com/office/officeart/2005/8/layout/orgChart1"/>
    <dgm:cxn modelId="{4E8E30AD-D35F-447D-96DC-F3EED3A15B5C}" type="presParOf" srcId="{C9B47A17-D783-41EF-B44A-2A63DF2A9E4A}" destId="{5E7B7A65-7517-4415-8D75-5A351C475B1E}" srcOrd="1" destOrd="0" presId="urn:microsoft.com/office/officeart/2005/8/layout/orgChart1"/>
    <dgm:cxn modelId="{7D09C8DD-8819-4B40-95E9-72038FC61637}" type="presParOf" srcId="{C9B47A17-D783-41EF-B44A-2A63DF2A9E4A}" destId="{A2C63600-F18D-434C-BC1D-2234B012E12E}" srcOrd="2" destOrd="0" presId="urn:microsoft.com/office/officeart/2005/8/layout/orgChart1"/>
    <dgm:cxn modelId="{0F395336-6D59-4A57-B4CD-0B611DD0EED7}" type="presParOf" srcId="{D7AA1E46-8A9D-4296-8165-EECBD5378269}" destId="{8D08044E-C2AA-4F11-9B27-27B650CD5169}" srcOrd="8" destOrd="0" presId="urn:microsoft.com/office/officeart/2005/8/layout/orgChart1"/>
    <dgm:cxn modelId="{E10883CB-FCCE-4073-B663-EBC94E46A65E}" type="presParOf" srcId="{D7AA1E46-8A9D-4296-8165-EECBD5378269}" destId="{642BE980-E453-4A5F-A30D-8F555AEECC88}" srcOrd="9" destOrd="0" presId="urn:microsoft.com/office/officeart/2005/8/layout/orgChart1"/>
    <dgm:cxn modelId="{6022303D-3797-4EE9-93AE-BE0DAC1C1F13}" type="presParOf" srcId="{642BE980-E453-4A5F-A30D-8F555AEECC88}" destId="{DFEB69BD-0445-4AB1-9157-13BB6782031C}" srcOrd="0" destOrd="0" presId="urn:microsoft.com/office/officeart/2005/8/layout/orgChart1"/>
    <dgm:cxn modelId="{EC5F8D2C-2D57-4C20-AE10-A66E1AE3956A}" type="presParOf" srcId="{DFEB69BD-0445-4AB1-9157-13BB6782031C}" destId="{1414FE3B-FC20-4834-87D5-490E29A668D4}" srcOrd="0" destOrd="0" presId="urn:microsoft.com/office/officeart/2005/8/layout/orgChart1"/>
    <dgm:cxn modelId="{29261394-BB97-4ADC-AF50-D57B8049D900}" type="presParOf" srcId="{DFEB69BD-0445-4AB1-9157-13BB6782031C}" destId="{B51B5E78-9C73-4F3D-92BE-EE2C1C52DD62}" srcOrd="1" destOrd="0" presId="urn:microsoft.com/office/officeart/2005/8/layout/orgChart1"/>
    <dgm:cxn modelId="{E9EA8F16-7CCB-4F6D-BF8D-425884EFB604}" type="presParOf" srcId="{642BE980-E453-4A5F-A30D-8F555AEECC88}" destId="{0DE60959-952B-42B9-9005-A14B818B75A0}" srcOrd="1" destOrd="0" presId="urn:microsoft.com/office/officeart/2005/8/layout/orgChart1"/>
    <dgm:cxn modelId="{A3B1DA82-7841-443F-97D5-3748E2A908A7}" type="presParOf" srcId="{642BE980-E453-4A5F-A30D-8F555AEECC88}" destId="{B75605E7-F0C2-4204-8AFB-DEEA8B5CC741}" srcOrd="2" destOrd="0" presId="urn:microsoft.com/office/officeart/2005/8/layout/orgChart1"/>
    <dgm:cxn modelId="{4BBD0DE1-C9A4-440D-89DD-2605FC80B9A6}" type="presParOf" srcId="{212F053C-1193-4040-B9D2-6CD3ADB29712}" destId="{54267144-734D-400A-A4C1-B09EA8221D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A2728-2BE0-4AD3-A522-3CD69DED9A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4F9AB3B-8FE8-4542-90CF-D67816BA2821}">
      <dgm:prSet phldrT="[Text]"/>
      <dgm:spPr/>
      <dgm:t>
        <a:bodyPr/>
        <a:lstStyle/>
        <a:p>
          <a:pPr rtl="1"/>
          <a:r>
            <a:rPr lang="ar-SA" dirty="0" smtClean="0"/>
            <a:t>البذور</a:t>
          </a:r>
          <a:endParaRPr lang="ar-SA" dirty="0"/>
        </a:p>
      </dgm:t>
    </dgm:pt>
    <dgm:pt modelId="{5A4ED063-A660-4B02-A075-BBFED82259B6}" type="parTrans" cxnId="{ED8EF38B-985B-4B56-972D-198EC13B23F0}">
      <dgm:prSet/>
      <dgm:spPr/>
      <dgm:t>
        <a:bodyPr/>
        <a:lstStyle/>
        <a:p>
          <a:pPr rtl="1"/>
          <a:endParaRPr lang="ar-SA"/>
        </a:p>
      </dgm:t>
    </dgm:pt>
    <dgm:pt modelId="{5360046D-8347-4B15-B3EB-09C86FB015A8}" type="sibTrans" cxnId="{ED8EF38B-985B-4B56-972D-198EC13B23F0}">
      <dgm:prSet/>
      <dgm:spPr/>
      <dgm:t>
        <a:bodyPr/>
        <a:lstStyle/>
        <a:p>
          <a:pPr rtl="1"/>
          <a:endParaRPr lang="ar-SA"/>
        </a:p>
      </dgm:t>
    </dgm:pt>
    <dgm:pt modelId="{47F01536-CFDD-4799-AA47-910FAA61A5DC}">
      <dgm:prSet phldrT="[Text]"/>
      <dgm:spPr/>
      <dgm:t>
        <a:bodyPr/>
        <a:lstStyle/>
        <a:p>
          <a:pPr rtl="1"/>
          <a:r>
            <a:rPr lang="ar-SA" dirty="0" smtClean="0"/>
            <a:t>اسلوب التعامل القاسي</a:t>
          </a:r>
          <a:endParaRPr lang="ar-SA" dirty="0"/>
        </a:p>
      </dgm:t>
    </dgm:pt>
    <dgm:pt modelId="{2EC63D3D-8CEC-4E72-9FFC-2E0D10FEA62A}" type="parTrans" cxnId="{9E4620D4-4FDF-4F2A-9772-0E8E8BA04EAB}">
      <dgm:prSet/>
      <dgm:spPr/>
      <dgm:t>
        <a:bodyPr/>
        <a:lstStyle/>
        <a:p>
          <a:pPr rtl="1"/>
          <a:endParaRPr lang="ar-SA"/>
        </a:p>
      </dgm:t>
    </dgm:pt>
    <dgm:pt modelId="{661A1930-E07F-4B51-8AAC-B6DF6EE3D4A6}" type="sibTrans" cxnId="{9E4620D4-4FDF-4F2A-9772-0E8E8BA04EAB}">
      <dgm:prSet/>
      <dgm:spPr/>
      <dgm:t>
        <a:bodyPr/>
        <a:lstStyle/>
        <a:p>
          <a:pPr rtl="1"/>
          <a:endParaRPr lang="ar-SA"/>
        </a:p>
      </dgm:t>
    </dgm:pt>
    <dgm:pt modelId="{C27EFF91-EBC9-46F2-86C2-3FA8C4347B94}">
      <dgm:prSet phldrT="[Text]"/>
      <dgm:spPr/>
      <dgm:t>
        <a:bodyPr/>
        <a:lstStyle/>
        <a:p>
          <a:pPr rtl="1"/>
          <a:r>
            <a:rPr lang="ar-SA" dirty="0" smtClean="0"/>
            <a:t>المناهج</a:t>
          </a:r>
          <a:endParaRPr lang="ar-SA" dirty="0"/>
        </a:p>
      </dgm:t>
    </dgm:pt>
    <dgm:pt modelId="{C4A337A2-3E1B-4BF7-8F09-26F773B45D17}" type="parTrans" cxnId="{36F7E467-E05C-4A8D-A6BB-357A5B305324}">
      <dgm:prSet/>
      <dgm:spPr/>
      <dgm:t>
        <a:bodyPr/>
        <a:lstStyle/>
        <a:p>
          <a:pPr rtl="1"/>
          <a:endParaRPr lang="ar-SA"/>
        </a:p>
      </dgm:t>
    </dgm:pt>
    <dgm:pt modelId="{F7488363-E267-4754-A554-C15E590E95E9}" type="sibTrans" cxnId="{36F7E467-E05C-4A8D-A6BB-357A5B305324}">
      <dgm:prSet/>
      <dgm:spPr/>
      <dgm:t>
        <a:bodyPr/>
        <a:lstStyle/>
        <a:p>
          <a:pPr rtl="1"/>
          <a:endParaRPr lang="ar-SA"/>
        </a:p>
      </dgm:t>
    </dgm:pt>
    <dgm:pt modelId="{88BFEE06-8672-47CD-BB86-C814E25AACAD}">
      <dgm:prSet phldrT="[Text]"/>
      <dgm:spPr/>
      <dgm:t>
        <a:bodyPr/>
        <a:lstStyle/>
        <a:p>
          <a:pPr rtl="1"/>
          <a:r>
            <a:rPr lang="ar-SA" dirty="0" smtClean="0"/>
            <a:t>التساهل</a:t>
          </a:r>
          <a:endParaRPr lang="ar-SA" dirty="0"/>
        </a:p>
      </dgm:t>
    </dgm:pt>
    <dgm:pt modelId="{830486E8-2BC9-40D2-806B-B270CA89DB7C}" type="parTrans" cxnId="{49CC329E-C238-4141-ABDC-DCC53A6676EC}">
      <dgm:prSet/>
      <dgm:spPr/>
      <dgm:t>
        <a:bodyPr/>
        <a:lstStyle/>
        <a:p>
          <a:pPr rtl="1"/>
          <a:endParaRPr lang="ar-SA"/>
        </a:p>
      </dgm:t>
    </dgm:pt>
    <dgm:pt modelId="{7E45AC70-AD26-4438-A825-9249EFEEFD1D}" type="sibTrans" cxnId="{49CC329E-C238-4141-ABDC-DCC53A6676EC}">
      <dgm:prSet/>
      <dgm:spPr/>
      <dgm:t>
        <a:bodyPr/>
        <a:lstStyle/>
        <a:p>
          <a:pPr rtl="1"/>
          <a:endParaRPr lang="ar-SA"/>
        </a:p>
      </dgm:t>
    </dgm:pt>
    <dgm:pt modelId="{7DCF79AF-116E-4641-9251-3B137EE086D3}">
      <dgm:prSet/>
      <dgm:spPr/>
      <dgm:t>
        <a:bodyPr/>
        <a:lstStyle/>
        <a:p>
          <a:pPr rtl="1"/>
          <a:r>
            <a:rPr lang="ar-SA" dirty="0" smtClean="0"/>
            <a:t>غياب التدريب</a:t>
          </a:r>
          <a:endParaRPr lang="ar-SA" dirty="0"/>
        </a:p>
      </dgm:t>
    </dgm:pt>
    <dgm:pt modelId="{7D8A2CDA-949E-438B-B814-B5AA59D4D92E}" type="parTrans" cxnId="{5BBC57FC-9951-48AA-9BE9-78820009C213}">
      <dgm:prSet/>
      <dgm:spPr/>
      <dgm:t>
        <a:bodyPr/>
        <a:lstStyle/>
        <a:p>
          <a:pPr rtl="1"/>
          <a:endParaRPr lang="ar-SA"/>
        </a:p>
      </dgm:t>
    </dgm:pt>
    <dgm:pt modelId="{4A7AFF94-2EDB-4CA0-AE66-08C7D75ECD25}" type="sibTrans" cxnId="{5BBC57FC-9951-48AA-9BE9-78820009C213}">
      <dgm:prSet/>
      <dgm:spPr/>
      <dgm:t>
        <a:bodyPr/>
        <a:lstStyle/>
        <a:p>
          <a:pPr rtl="1"/>
          <a:endParaRPr lang="ar-SA"/>
        </a:p>
      </dgm:t>
    </dgm:pt>
    <dgm:pt modelId="{2AAC1E68-0FE2-45D0-8EB7-F65F09070AD1}">
      <dgm:prSet/>
      <dgm:spPr/>
      <dgm:t>
        <a:bodyPr/>
        <a:lstStyle/>
        <a:p>
          <a:pPr rtl="1"/>
          <a:r>
            <a:rPr lang="ar-SA" dirty="0" smtClean="0"/>
            <a:t>عدم مراعاة الفروق الفردية</a:t>
          </a:r>
          <a:endParaRPr lang="ar-SA" dirty="0"/>
        </a:p>
      </dgm:t>
    </dgm:pt>
    <dgm:pt modelId="{0C1F1670-98B4-438C-88F3-35BBB8871514}" type="parTrans" cxnId="{CC96D341-5BC0-4927-A532-66440706FF99}">
      <dgm:prSet/>
      <dgm:spPr/>
      <dgm:t>
        <a:bodyPr/>
        <a:lstStyle/>
        <a:p>
          <a:pPr rtl="1"/>
          <a:endParaRPr lang="ar-SA"/>
        </a:p>
      </dgm:t>
    </dgm:pt>
    <dgm:pt modelId="{D463F5A2-8068-4275-8745-0FDF7F56F4A7}" type="sibTrans" cxnId="{CC96D341-5BC0-4927-A532-66440706FF99}">
      <dgm:prSet/>
      <dgm:spPr/>
      <dgm:t>
        <a:bodyPr/>
        <a:lstStyle/>
        <a:p>
          <a:pPr rtl="1"/>
          <a:endParaRPr lang="ar-SA"/>
        </a:p>
      </dgm:t>
    </dgm:pt>
    <dgm:pt modelId="{7EE83D60-C497-4F86-BEB9-723F176E6774}" type="pres">
      <dgm:prSet presAssocID="{FCFA2728-2BE0-4AD3-A522-3CD69DED9A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E4E1EA6-B20A-43E2-8E33-AE1C72A70551}" type="pres">
      <dgm:prSet presAssocID="{14F9AB3B-8FE8-4542-90CF-D67816BA2821}" presName="hierRoot1" presStyleCnt="0">
        <dgm:presLayoutVars>
          <dgm:hierBranch val="init"/>
        </dgm:presLayoutVars>
      </dgm:prSet>
      <dgm:spPr/>
    </dgm:pt>
    <dgm:pt modelId="{167C11AD-14AF-4014-8F33-166CE925469A}" type="pres">
      <dgm:prSet presAssocID="{14F9AB3B-8FE8-4542-90CF-D67816BA2821}" presName="rootComposite1" presStyleCnt="0"/>
      <dgm:spPr/>
    </dgm:pt>
    <dgm:pt modelId="{C719E336-80AF-4AD2-BA8E-9E23B93E1C08}" type="pres">
      <dgm:prSet presAssocID="{14F9AB3B-8FE8-4542-90CF-D67816BA28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BFB1D7-176D-4B15-BE6C-288A7DBB74B6}" type="pres">
      <dgm:prSet presAssocID="{14F9AB3B-8FE8-4542-90CF-D67816BA2821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C5AB51E0-6ADD-479C-BED3-EA99C8404884}" type="pres">
      <dgm:prSet presAssocID="{14F9AB3B-8FE8-4542-90CF-D67816BA2821}" presName="hierChild2" presStyleCnt="0"/>
      <dgm:spPr/>
    </dgm:pt>
    <dgm:pt modelId="{F9BD7035-9DB7-4FB5-B1DA-4E3D63EE4C5F}" type="pres">
      <dgm:prSet presAssocID="{2EC63D3D-8CEC-4E72-9FFC-2E0D10FEA62A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732F3BE4-4E10-4429-A8D8-4C006A8193CE}" type="pres">
      <dgm:prSet presAssocID="{47F01536-CFDD-4799-AA47-910FAA61A5DC}" presName="hierRoot2" presStyleCnt="0">
        <dgm:presLayoutVars>
          <dgm:hierBranch val="init"/>
        </dgm:presLayoutVars>
      </dgm:prSet>
      <dgm:spPr/>
    </dgm:pt>
    <dgm:pt modelId="{92558CB1-C7B7-4E72-9ACA-DAD6DE42B04C}" type="pres">
      <dgm:prSet presAssocID="{47F01536-CFDD-4799-AA47-910FAA61A5DC}" presName="rootComposite" presStyleCnt="0"/>
      <dgm:spPr/>
    </dgm:pt>
    <dgm:pt modelId="{D0634F8A-0949-4EA1-9BEA-3D18BB74128D}" type="pres">
      <dgm:prSet presAssocID="{47F01536-CFDD-4799-AA47-910FAA61A5D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45F5E5D-0D65-4C6F-AAD8-56EB0EC75D01}" type="pres">
      <dgm:prSet presAssocID="{47F01536-CFDD-4799-AA47-910FAA61A5DC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848F4F6F-540D-44DE-8D25-D4465E65658B}" type="pres">
      <dgm:prSet presAssocID="{47F01536-CFDD-4799-AA47-910FAA61A5DC}" presName="hierChild4" presStyleCnt="0"/>
      <dgm:spPr/>
    </dgm:pt>
    <dgm:pt modelId="{92B27D8C-97EF-4FF6-9674-FD41682FAAF4}" type="pres">
      <dgm:prSet presAssocID="{47F01536-CFDD-4799-AA47-910FAA61A5DC}" presName="hierChild5" presStyleCnt="0"/>
      <dgm:spPr/>
    </dgm:pt>
    <dgm:pt modelId="{D129A435-D3B3-4D9A-8DEE-A295D74E1B23}" type="pres">
      <dgm:prSet presAssocID="{7D8A2CDA-949E-438B-B814-B5AA59D4D92E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9E973918-40E8-4E61-AACB-9493A89086EE}" type="pres">
      <dgm:prSet presAssocID="{7DCF79AF-116E-4641-9251-3B137EE086D3}" presName="hierRoot2" presStyleCnt="0">
        <dgm:presLayoutVars>
          <dgm:hierBranch val="init"/>
        </dgm:presLayoutVars>
      </dgm:prSet>
      <dgm:spPr/>
    </dgm:pt>
    <dgm:pt modelId="{E1901535-397F-46A4-92ED-0F9AE2F79D2A}" type="pres">
      <dgm:prSet presAssocID="{7DCF79AF-116E-4641-9251-3B137EE086D3}" presName="rootComposite" presStyleCnt="0"/>
      <dgm:spPr/>
    </dgm:pt>
    <dgm:pt modelId="{01C840C2-A212-454D-AE53-0B548961F45D}" type="pres">
      <dgm:prSet presAssocID="{7DCF79AF-116E-4641-9251-3B137EE086D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6BC91A2-FD05-4850-95D7-1C3920FB2031}" type="pres">
      <dgm:prSet presAssocID="{7DCF79AF-116E-4641-9251-3B137EE086D3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E23EBB24-9575-4E8E-8E4B-A4918BE5475E}" type="pres">
      <dgm:prSet presAssocID="{7DCF79AF-116E-4641-9251-3B137EE086D3}" presName="hierChild4" presStyleCnt="0"/>
      <dgm:spPr/>
    </dgm:pt>
    <dgm:pt modelId="{C1087F68-8E94-4D33-863C-F539CD0A57EE}" type="pres">
      <dgm:prSet presAssocID="{7DCF79AF-116E-4641-9251-3B137EE086D3}" presName="hierChild5" presStyleCnt="0"/>
      <dgm:spPr/>
    </dgm:pt>
    <dgm:pt modelId="{21001227-5D27-4527-BFAA-E26D49EFFB2C}" type="pres">
      <dgm:prSet presAssocID="{C4A337A2-3E1B-4BF7-8F09-26F773B45D17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E1E82B3A-BAD4-4677-86CD-8C148D8FBF65}" type="pres">
      <dgm:prSet presAssocID="{C27EFF91-EBC9-46F2-86C2-3FA8C4347B94}" presName="hierRoot2" presStyleCnt="0">
        <dgm:presLayoutVars>
          <dgm:hierBranch val="init"/>
        </dgm:presLayoutVars>
      </dgm:prSet>
      <dgm:spPr/>
    </dgm:pt>
    <dgm:pt modelId="{37A7FF31-DBBD-404B-A4FF-8EA7FDAE573F}" type="pres">
      <dgm:prSet presAssocID="{C27EFF91-EBC9-46F2-86C2-3FA8C4347B94}" presName="rootComposite" presStyleCnt="0"/>
      <dgm:spPr/>
    </dgm:pt>
    <dgm:pt modelId="{D5C48EBC-2BDF-441A-8709-147376311633}" type="pres">
      <dgm:prSet presAssocID="{C27EFF91-EBC9-46F2-86C2-3FA8C4347B9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8151CE-D9D4-4938-85F1-840991F1D8BD}" type="pres">
      <dgm:prSet presAssocID="{C27EFF91-EBC9-46F2-86C2-3FA8C4347B94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B1777CE0-11EA-4AAB-B96A-D466BEA45391}" type="pres">
      <dgm:prSet presAssocID="{C27EFF91-EBC9-46F2-86C2-3FA8C4347B94}" presName="hierChild4" presStyleCnt="0"/>
      <dgm:spPr/>
    </dgm:pt>
    <dgm:pt modelId="{BB045912-3949-4EC6-8571-7F92C3194280}" type="pres">
      <dgm:prSet presAssocID="{C27EFF91-EBC9-46F2-86C2-3FA8C4347B94}" presName="hierChild5" presStyleCnt="0"/>
      <dgm:spPr/>
    </dgm:pt>
    <dgm:pt modelId="{A2B1C8A7-1F24-4B84-B9F3-765E8972709E}" type="pres">
      <dgm:prSet presAssocID="{0C1F1670-98B4-438C-88F3-35BBB8871514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F25630C7-8CDF-40DB-B12A-D499C5E409A3}" type="pres">
      <dgm:prSet presAssocID="{2AAC1E68-0FE2-45D0-8EB7-F65F09070AD1}" presName="hierRoot2" presStyleCnt="0">
        <dgm:presLayoutVars>
          <dgm:hierBranch val="init"/>
        </dgm:presLayoutVars>
      </dgm:prSet>
      <dgm:spPr/>
    </dgm:pt>
    <dgm:pt modelId="{D8565D1E-5A30-416E-BA2C-D2E2877FCF69}" type="pres">
      <dgm:prSet presAssocID="{2AAC1E68-0FE2-45D0-8EB7-F65F09070AD1}" presName="rootComposite" presStyleCnt="0"/>
      <dgm:spPr/>
    </dgm:pt>
    <dgm:pt modelId="{8EDC42AE-B566-4244-A8C1-0C77D7D5AD90}" type="pres">
      <dgm:prSet presAssocID="{2AAC1E68-0FE2-45D0-8EB7-F65F09070AD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C33C0E6-0DB4-4652-A0F9-40E3E33F2E8F}" type="pres">
      <dgm:prSet presAssocID="{2AAC1E68-0FE2-45D0-8EB7-F65F09070AD1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0BACB0B4-753A-4F23-BC6F-0EA26DB2940A}" type="pres">
      <dgm:prSet presAssocID="{2AAC1E68-0FE2-45D0-8EB7-F65F09070AD1}" presName="hierChild4" presStyleCnt="0"/>
      <dgm:spPr/>
    </dgm:pt>
    <dgm:pt modelId="{9A2E6B42-B599-4B23-8DC5-A43D037B389F}" type="pres">
      <dgm:prSet presAssocID="{2AAC1E68-0FE2-45D0-8EB7-F65F09070AD1}" presName="hierChild5" presStyleCnt="0"/>
      <dgm:spPr/>
    </dgm:pt>
    <dgm:pt modelId="{6962906A-8E98-4E63-8E19-153BAB1198B8}" type="pres">
      <dgm:prSet presAssocID="{830486E8-2BC9-40D2-806B-B270CA89DB7C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25AC7584-C2B6-4DA1-94CA-CD7142E89D06}" type="pres">
      <dgm:prSet presAssocID="{88BFEE06-8672-47CD-BB86-C814E25AACAD}" presName="hierRoot2" presStyleCnt="0">
        <dgm:presLayoutVars>
          <dgm:hierBranch val="init"/>
        </dgm:presLayoutVars>
      </dgm:prSet>
      <dgm:spPr/>
    </dgm:pt>
    <dgm:pt modelId="{2C303559-BC11-4788-81E5-5F46295E7230}" type="pres">
      <dgm:prSet presAssocID="{88BFEE06-8672-47CD-BB86-C814E25AACAD}" presName="rootComposite" presStyleCnt="0"/>
      <dgm:spPr/>
    </dgm:pt>
    <dgm:pt modelId="{0B4B077F-69D9-4390-B016-8E3BF8BF9518}" type="pres">
      <dgm:prSet presAssocID="{88BFEE06-8672-47CD-BB86-C814E25AACA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7A699B8-1D4E-4F2F-BE00-CBFF52E8972B}" type="pres">
      <dgm:prSet presAssocID="{88BFEE06-8672-47CD-BB86-C814E25AACAD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755C654F-F386-4D08-88DB-CAC197CD4DD2}" type="pres">
      <dgm:prSet presAssocID="{88BFEE06-8672-47CD-BB86-C814E25AACAD}" presName="hierChild4" presStyleCnt="0"/>
      <dgm:spPr/>
    </dgm:pt>
    <dgm:pt modelId="{D29C884E-0532-4D8C-9EDA-3FD31FED9EB1}" type="pres">
      <dgm:prSet presAssocID="{88BFEE06-8672-47CD-BB86-C814E25AACAD}" presName="hierChild5" presStyleCnt="0"/>
      <dgm:spPr/>
    </dgm:pt>
    <dgm:pt modelId="{5929D030-9D18-4460-B7EC-F8084180BA5D}" type="pres">
      <dgm:prSet presAssocID="{14F9AB3B-8FE8-4542-90CF-D67816BA2821}" presName="hierChild3" presStyleCnt="0"/>
      <dgm:spPr/>
    </dgm:pt>
  </dgm:ptLst>
  <dgm:cxnLst>
    <dgm:cxn modelId="{33E9BDE6-6450-4FD1-AC35-0AEF90FC3B04}" type="presOf" srcId="{47F01536-CFDD-4799-AA47-910FAA61A5DC}" destId="{A45F5E5D-0D65-4C6F-AAD8-56EB0EC75D01}" srcOrd="1" destOrd="0" presId="urn:microsoft.com/office/officeart/2005/8/layout/orgChart1"/>
    <dgm:cxn modelId="{5BBC57FC-9951-48AA-9BE9-78820009C213}" srcId="{14F9AB3B-8FE8-4542-90CF-D67816BA2821}" destId="{7DCF79AF-116E-4641-9251-3B137EE086D3}" srcOrd="1" destOrd="0" parTransId="{7D8A2CDA-949E-438B-B814-B5AA59D4D92E}" sibTransId="{4A7AFF94-2EDB-4CA0-AE66-08C7D75ECD25}"/>
    <dgm:cxn modelId="{ED8EF38B-985B-4B56-972D-198EC13B23F0}" srcId="{FCFA2728-2BE0-4AD3-A522-3CD69DED9A4B}" destId="{14F9AB3B-8FE8-4542-90CF-D67816BA2821}" srcOrd="0" destOrd="0" parTransId="{5A4ED063-A660-4B02-A075-BBFED82259B6}" sibTransId="{5360046D-8347-4B15-B3EB-09C86FB015A8}"/>
    <dgm:cxn modelId="{1F371600-B631-4FA7-9B7D-DB9D0905E73D}" type="presOf" srcId="{C27EFF91-EBC9-46F2-86C2-3FA8C4347B94}" destId="{D5C48EBC-2BDF-441A-8709-147376311633}" srcOrd="0" destOrd="0" presId="urn:microsoft.com/office/officeart/2005/8/layout/orgChart1"/>
    <dgm:cxn modelId="{33056150-C5EE-42BC-BAA1-434952AFB4F5}" type="presOf" srcId="{FCFA2728-2BE0-4AD3-A522-3CD69DED9A4B}" destId="{7EE83D60-C497-4F86-BEB9-723F176E6774}" srcOrd="0" destOrd="0" presId="urn:microsoft.com/office/officeart/2005/8/layout/orgChart1"/>
    <dgm:cxn modelId="{46E0CA21-1A80-45FE-B263-494BFEDCCEFE}" type="presOf" srcId="{2AAC1E68-0FE2-45D0-8EB7-F65F09070AD1}" destId="{8EDC42AE-B566-4244-A8C1-0C77D7D5AD90}" srcOrd="0" destOrd="0" presId="urn:microsoft.com/office/officeart/2005/8/layout/orgChart1"/>
    <dgm:cxn modelId="{006524A0-813A-4548-BE00-DFA968E4C8D6}" type="presOf" srcId="{830486E8-2BC9-40D2-806B-B270CA89DB7C}" destId="{6962906A-8E98-4E63-8E19-153BAB1198B8}" srcOrd="0" destOrd="0" presId="urn:microsoft.com/office/officeart/2005/8/layout/orgChart1"/>
    <dgm:cxn modelId="{9E4620D4-4FDF-4F2A-9772-0E8E8BA04EAB}" srcId="{14F9AB3B-8FE8-4542-90CF-D67816BA2821}" destId="{47F01536-CFDD-4799-AA47-910FAA61A5DC}" srcOrd="0" destOrd="0" parTransId="{2EC63D3D-8CEC-4E72-9FFC-2E0D10FEA62A}" sibTransId="{661A1930-E07F-4B51-8AAC-B6DF6EE3D4A6}"/>
    <dgm:cxn modelId="{36F7E467-E05C-4A8D-A6BB-357A5B305324}" srcId="{14F9AB3B-8FE8-4542-90CF-D67816BA2821}" destId="{C27EFF91-EBC9-46F2-86C2-3FA8C4347B94}" srcOrd="2" destOrd="0" parTransId="{C4A337A2-3E1B-4BF7-8F09-26F773B45D17}" sibTransId="{F7488363-E267-4754-A554-C15E590E95E9}"/>
    <dgm:cxn modelId="{49CC329E-C238-4141-ABDC-DCC53A6676EC}" srcId="{14F9AB3B-8FE8-4542-90CF-D67816BA2821}" destId="{88BFEE06-8672-47CD-BB86-C814E25AACAD}" srcOrd="4" destOrd="0" parTransId="{830486E8-2BC9-40D2-806B-B270CA89DB7C}" sibTransId="{7E45AC70-AD26-4438-A825-9249EFEEFD1D}"/>
    <dgm:cxn modelId="{A8BFA6BA-2FEE-4F97-A55C-B6E1B98D7AEC}" type="presOf" srcId="{47F01536-CFDD-4799-AA47-910FAA61A5DC}" destId="{D0634F8A-0949-4EA1-9BEA-3D18BB74128D}" srcOrd="0" destOrd="0" presId="urn:microsoft.com/office/officeart/2005/8/layout/orgChart1"/>
    <dgm:cxn modelId="{6AF503E3-9836-474A-845B-07924719A277}" type="presOf" srcId="{7DCF79AF-116E-4641-9251-3B137EE086D3}" destId="{01C840C2-A212-454D-AE53-0B548961F45D}" srcOrd="0" destOrd="0" presId="urn:microsoft.com/office/officeart/2005/8/layout/orgChart1"/>
    <dgm:cxn modelId="{8822A8D8-9EB5-49B1-89FB-400BC181120D}" type="presOf" srcId="{0C1F1670-98B4-438C-88F3-35BBB8871514}" destId="{A2B1C8A7-1F24-4B84-B9F3-765E8972709E}" srcOrd="0" destOrd="0" presId="urn:microsoft.com/office/officeart/2005/8/layout/orgChart1"/>
    <dgm:cxn modelId="{5255ED7C-4D28-4C86-B95F-1CCD3FDEE50C}" type="presOf" srcId="{7D8A2CDA-949E-438B-B814-B5AA59D4D92E}" destId="{D129A435-D3B3-4D9A-8DEE-A295D74E1B23}" srcOrd="0" destOrd="0" presId="urn:microsoft.com/office/officeart/2005/8/layout/orgChart1"/>
    <dgm:cxn modelId="{8801D277-1DA4-440F-B025-19E71743133C}" type="presOf" srcId="{C27EFF91-EBC9-46F2-86C2-3FA8C4347B94}" destId="{AA8151CE-D9D4-4938-85F1-840991F1D8BD}" srcOrd="1" destOrd="0" presId="urn:microsoft.com/office/officeart/2005/8/layout/orgChart1"/>
    <dgm:cxn modelId="{A5083B4D-09E0-4849-A038-9BCBE46CD6A6}" type="presOf" srcId="{88BFEE06-8672-47CD-BB86-C814E25AACAD}" destId="{67A699B8-1D4E-4F2F-BE00-CBFF52E8972B}" srcOrd="1" destOrd="0" presId="urn:microsoft.com/office/officeart/2005/8/layout/orgChart1"/>
    <dgm:cxn modelId="{2B8D9371-294C-4671-82D1-7B349BCCBAEC}" type="presOf" srcId="{14F9AB3B-8FE8-4542-90CF-D67816BA2821}" destId="{C719E336-80AF-4AD2-BA8E-9E23B93E1C08}" srcOrd="0" destOrd="0" presId="urn:microsoft.com/office/officeart/2005/8/layout/orgChart1"/>
    <dgm:cxn modelId="{0222BD07-E18E-4BC3-AAE5-91362B1572A5}" type="presOf" srcId="{88BFEE06-8672-47CD-BB86-C814E25AACAD}" destId="{0B4B077F-69D9-4390-B016-8E3BF8BF9518}" srcOrd="0" destOrd="0" presId="urn:microsoft.com/office/officeart/2005/8/layout/orgChart1"/>
    <dgm:cxn modelId="{5B0201BE-58C4-4DB6-A003-9F7EB1830FE8}" type="presOf" srcId="{2AAC1E68-0FE2-45D0-8EB7-F65F09070AD1}" destId="{3C33C0E6-0DB4-4652-A0F9-40E3E33F2E8F}" srcOrd="1" destOrd="0" presId="urn:microsoft.com/office/officeart/2005/8/layout/orgChart1"/>
    <dgm:cxn modelId="{ED2A5747-18ED-4029-8339-7B24511DA9DC}" type="presOf" srcId="{C4A337A2-3E1B-4BF7-8F09-26F773B45D17}" destId="{21001227-5D27-4527-BFAA-E26D49EFFB2C}" srcOrd="0" destOrd="0" presId="urn:microsoft.com/office/officeart/2005/8/layout/orgChart1"/>
    <dgm:cxn modelId="{ACABF45B-E16A-4B1B-858C-DB984EF2A480}" type="presOf" srcId="{14F9AB3B-8FE8-4542-90CF-D67816BA2821}" destId="{E8BFB1D7-176D-4B15-BE6C-288A7DBB74B6}" srcOrd="1" destOrd="0" presId="urn:microsoft.com/office/officeart/2005/8/layout/orgChart1"/>
    <dgm:cxn modelId="{62D8D409-CCC4-435E-A830-B097FD99532D}" type="presOf" srcId="{2EC63D3D-8CEC-4E72-9FFC-2E0D10FEA62A}" destId="{F9BD7035-9DB7-4FB5-B1DA-4E3D63EE4C5F}" srcOrd="0" destOrd="0" presId="urn:microsoft.com/office/officeart/2005/8/layout/orgChart1"/>
    <dgm:cxn modelId="{CC96D341-5BC0-4927-A532-66440706FF99}" srcId="{14F9AB3B-8FE8-4542-90CF-D67816BA2821}" destId="{2AAC1E68-0FE2-45D0-8EB7-F65F09070AD1}" srcOrd="3" destOrd="0" parTransId="{0C1F1670-98B4-438C-88F3-35BBB8871514}" sibTransId="{D463F5A2-8068-4275-8745-0FDF7F56F4A7}"/>
    <dgm:cxn modelId="{D58BA71D-6D2D-44AB-8B82-D0F40ACAB3F5}" type="presOf" srcId="{7DCF79AF-116E-4641-9251-3B137EE086D3}" destId="{66BC91A2-FD05-4850-95D7-1C3920FB2031}" srcOrd="1" destOrd="0" presId="urn:microsoft.com/office/officeart/2005/8/layout/orgChart1"/>
    <dgm:cxn modelId="{B54C388E-B35F-48C7-A29A-0E7D0555FC45}" type="presParOf" srcId="{7EE83D60-C497-4F86-BEB9-723F176E6774}" destId="{0E4E1EA6-B20A-43E2-8E33-AE1C72A70551}" srcOrd="0" destOrd="0" presId="urn:microsoft.com/office/officeart/2005/8/layout/orgChart1"/>
    <dgm:cxn modelId="{6184A9B3-2896-4C35-ABCF-14B02750CF96}" type="presParOf" srcId="{0E4E1EA6-B20A-43E2-8E33-AE1C72A70551}" destId="{167C11AD-14AF-4014-8F33-166CE925469A}" srcOrd="0" destOrd="0" presId="urn:microsoft.com/office/officeart/2005/8/layout/orgChart1"/>
    <dgm:cxn modelId="{8AF00EA8-FC58-4A18-B78B-50453A6E56B3}" type="presParOf" srcId="{167C11AD-14AF-4014-8F33-166CE925469A}" destId="{C719E336-80AF-4AD2-BA8E-9E23B93E1C08}" srcOrd="0" destOrd="0" presId="urn:microsoft.com/office/officeart/2005/8/layout/orgChart1"/>
    <dgm:cxn modelId="{AB0E10CE-0E9B-41DF-8E80-3382D347F2D0}" type="presParOf" srcId="{167C11AD-14AF-4014-8F33-166CE925469A}" destId="{E8BFB1D7-176D-4B15-BE6C-288A7DBB74B6}" srcOrd="1" destOrd="0" presId="urn:microsoft.com/office/officeart/2005/8/layout/orgChart1"/>
    <dgm:cxn modelId="{4E8E77BD-7112-454B-B522-EB30029D54B0}" type="presParOf" srcId="{0E4E1EA6-B20A-43E2-8E33-AE1C72A70551}" destId="{C5AB51E0-6ADD-479C-BED3-EA99C8404884}" srcOrd="1" destOrd="0" presId="urn:microsoft.com/office/officeart/2005/8/layout/orgChart1"/>
    <dgm:cxn modelId="{33715E16-0F95-447D-8C8C-368B07B00895}" type="presParOf" srcId="{C5AB51E0-6ADD-479C-BED3-EA99C8404884}" destId="{F9BD7035-9DB7-4FB5-B1DA-4E3D63EE4C5F}" srcOrd="0" destOrd="0" presId="urn:microsoft.com/office/officeart/2005/8/layout/orgChart1"/>
    <dgm:cxn modelId="{3C2D29D6-51BF-4575-9B4B-6746157D2361}" type="presParOf" srcId="{C5AB51E0-6ADD-479C-BED3-EA99C8404884}" destId="{732F3BE4-4E10-4429-A8D8-4C006A8193CE}" srcOrd="1" destOrd="0" presId="urn:microsoft.com/office/officeart/2005/8/layout/orgChart1"/>
    <dgm:cxn modelId="{ADB287F2-ED3F-4EF0-A4EE-817C52FE76CC}" type="presParOf" srcId="{732F3BE4-4E10-4429-A8D8-4C006A8193CE}" destId="{92558CB1-C7B7-4E72-9ACA-DAD6DE42B04C}" srcOrd="0" destOrd="0" presId="urn:microsoft.com/office/officeart/2005/8/layout/orgChart1"/>
    <dgm:cxn modelId="{CC2531FE-B126-446C-A665-8C040A78C6B5}" type="presParOf" srcId="{92558CB1-C7B7-4E72-9ACA-DAD6DE42B04C}" destId="{D0634F8A-0949-4EA1-9BEA-3D18BB74128D}" srcOrd="0" destOrd="0" presId="urn:microsoft.com/office/officeart/2005/8/layout/orgChart1"/>
    <dgm:cxn modelId="{0AD7ED60-D125-46E5-8FAE-0F64F9376315}" type="presParOf" srcId="{92558CB1-C7B7-4E72-9ACA-DAD6DE42B04C}" destId="{A45F5E5D-0D65-4C6F-AAD8-56EB0EC75D01}" srcOrd="1" destOrd="0" presId="urn:microsoft.com/office/officeart/2005/8/layout/orgChart1"/>
    <dgm:cxn modelId="{0FA7E91D-3DB0-451F-B174-19009C6430F0}" type="presParOf" srcId="{732F3BE4-4E10-4429-A8D8-4C006A8193CE}" destId="{848F4F6F-540D-44DE-8D25-D4465E65658B}" srcOrd="1" destOrd="0" presId="urn:microsoft.com/office/officeart/2005/8/layout/orgChart1"/>
    <dgm:cxn modelId="{0DAB9DB9-62B4-473D-BD4E-1C0AFABF446C}" type="presParOf" srcId="{732F3BE4-4E10-4429-A8D8-4C006A8193CE}" destId="{92B27D8C-97EF-4FF6-9674-FD41682FAAF4}" srcOrd="2" destOrd="0" presId="urn:microsoft.com/office/officeart/2005/8/layout/orgChart1"/>
    <dgm:cxn modelId="{E053CE98-76D9-4462-A682-8CF51EBEFD93}" type="presParOf" srcId="{C5AB51E0-6ADD-479C-BED3-EA99C8404884}" destId="{D129A435-D3B3-4D9A-8DEE-A295D74E1B23}" srcOrd="2" destOrd="0" presId="urn:microsoft.com/office/officeart/2005/8/layout/orgChart1"/>
    <dgm:cxn modelId="{44045CF7-475A-4E4D-A7CB-F165C262C1E7}" type="presParOf" srcId="{C5AB51E0-6ADD-479C-BED3-EA99C8404884}" destId="{9E973918-40E8-4E61-AACB-9493A89086EE}" srcOrd="3" destOrd="0" presId="urn:microsoft.com/office/officeart/2005/8/layout/orgChart1"/>
    <dgm:cxn modelId="{11ECBEC9-1239-4A40-88A9-52DDB0C13441}" type="presParOf" srcId="{9E973918-40E8-4E61-AACB-9493A89086EE}" destId="{E1901535-397F-46A4-92ED-0F9AE2F79D2A}" srcOrd="0" destOrd="0" presId="urn:microsoft.com/office/officeart/2005/8/layout/orgChart1"/>
    <dgm:cxn modelId="{2E82385B-2A29-4D9C-9147-75AA2A4FFC41}" type="presParOf" srcId="{E1901535-397F-46A4-92ED-0F9AE2F79D2A}" destId="{01C840C2-A212-454D-AE53-0B548961F45D}" srcOrd="0" destOrd="0" presId="urn:microsoft.com/office/officeart/2005/8/layout/orgChart1"/>
    <dgm:cxn modelId="{6E844A98-CBB8-4A5B-A200-E29948C8B9EF}" type="presParOf" srcId="{E1901535-397F-46A4-92ED-0F9AE2F79D2A}" destId="{66BC91A2-FD05-4850-95D7-1C3920FB2031}" srcOrd="1" destOrd="0" presId="urn:microsoft.com/office/officeart/2005/8/layout/orgChart1"/>
    <dgm:cxn modelId="{6D119E48-2124-44D2-B996-49B36F0095B4}" type="presParOf" srcId="{9E973918-40E8-4E61-AACB-9493A89086EE}" destId="{E23EBB24-9575-4E8E-8E4B-A4918BE5475E}" srcOrd="1" destOrd="0" presId="urn:microsoft.com/office/officeart/2005/8/layout/orgChart1"/>
    <dgm:cxn modelId="{50FB8B7D-6673-4DDA-9D12-5C29620FE071}" type="presParOf" srcId="{9E973918-40E8-4E61-AACB-9493A89086EE}" destId="{C1087F68-8E94-4D33-863C-F539CD0A57EE}" srcOrd="2" destOrd="0" presId="urn:microsoft.com/office/officeart/2005/8/layout/orgChart1"/>
    <dgm:cxn modelId="{A77AB1E3-77D9-4D5D-A3D1-2C027E281544}" type="presParOf" srcId="{C5AB51E0-6ADD-479C-BED3-EA99C8404884}" destId="{21001227-5D27-4527-BFAA-E26D49EFFB2C}" srcOrd="4" destOrd="0" presId="urn:microsoft.com/office/officeart/2005/8/layout/orgChart1"/>
    <dgm:cxn modelId="{0ACCBD86-AF0E-445E-BA42-7C89AC43399E}" type="presParOf" srcId="{C5AB51E0-6ADD-479C-BED3-EA99C8404884}" destId="{E1E82B3A-BAD4-4677-86CD-8C148D8FBF65}" srcOrd="5" destOrd="0" presId="urn:microsoft.com/office/officeart/2005/8/layout/orgChart1"/>
    <dgm:cxn modelId="{7B3B76FA-919B-4533-B5EA-47B4A0B0E41A}" type="presParOf" srcId="{E1E82B3A-BAD4-4677-86CD-8C148D8FBF65}" destId="{37A7FF31-DBBD-404B-A4FF-8EA7FDAE573F}" srcOrd="0" destOrd="0" presId="urn:microsoft.com/office/officeart/2005/8/layout/orgChart1"/>
    <dgm:cxn modelId="{9A58DBB8-6223-406E-AC46-CA154356E83F}" type="presParOf" srcId="{37A7FF31-DBBD-404B-A4FF-8EA7FDAE573F}" destId="{D5C48EBC-2BDF-441A-8709-147376311633}" srcOrd="0" destOrd="0" presId="urn:microsoft.com/office/officeart/2005/8/layout/orgChart1"/>
    <dgm:cxn modelId="{AF1525A5-8E89-4287-B463-E5AC9CD0AAC9}" type="presParOf" srcId="{37A7FF31-DBBD-404B-A4FF-8EA7FDAE573F}" destId="{AA8151CE-D9D4-4938-85F1-840991F1D8BD}" srcOrd="1" destOrd="0" presId="urn:microsoft.com/office/officeart/2005/8/layout/orgChart1"/>
    <dgm:cxn modelId="{C8D89C67-3410-4F96-AC45-9492B49A16EB}" type="presParOf" srcId="{E1E82B3A-BAD4-4677-86CD-8C148D8FBF65}" destId="{B1777CE0-11EA-4AAB-B96A-D466BEA45391}" srcOrd="1" destOrd="0" presId="urn:microsoft.com/office/officeart/2005/8/layout/orgChart1"/>
    <dgm:cxn modelId="{B558CDE2-11F6-42FB-BD2C-4E612502BAF5}" type="presParOf" srcId="{E1E82B3A-BAD4-4677-86CD-8C148D8FBF65}" destId="{BB045912-3949-4EC6-8571-7F92C3194280}" srcOrd="2" destOrd="0" presId="urn:microsoft.com/office/officeart/2005/8/layout/orgChart1"/>
    <dgm:cxn modelId="{84A0E233-A65B-490D-BD87-07FF40C7DD1B}" type="presParOf" srcId="{C5AB51E0-6ADD-479C-BED3-EA99C8404884}" destId="{A2B1C8A7-1F24-4B84-B9F3-765E8972709E}" srcOrd="6" destOrd="0" presId="urn:microsoft.com/office/officeart/2005/8/layout/orgChart1"/>
    <dgm:cxn modelId="{B2425E91-FF99-4103-8515-4A0D150523B4}" type="presParOf" srcId="{C5AB51E0-6ADD-479C-BED3-EA99C8404884}" destId="{F25630C7-8CDF-40DB-B12A-D499C5E409A3}" srcOrd="7" destOrd="0" presId="urn:microsoft.com/office/officeart/2005/8/layout/orgChart1"/>
    <dgm:cxn modelId="{27998DAB-9311-4A25-B2C7-D4417F0B0390}" type="presParOf" srcId="{F25630C7-8CDF-40DB-B12A-D499C5E409A3}" destId="{D8565D1E-5A30-416E-BA2C-D2E2877FCF69}" srcOrd="0" destOrd="0" presId="urn:microsoft.com/office/officeart/2005/8/layout/orgChart1"/>
    <dgm:cxn modelId="{00FCC362-F6B3-408D-A350-B36F5B665058}" type="presParOf" srcId="{D8565D1E-5A30-416E-BA2C-D2E2877FCF69}" destId="{8EDC42AE-B566-4244-A8C1-0C77D7D5AD90}" srcOrd="0" destOrd="0" presId="urn:microsoft.com/office/officeart/2005/8/layout/orgChart1"/>
    <dgm:cxn modelId="{051D06D4-187F-4FE4-856F-6C90A80240E8}" type="presParOf" srcId="{D8565D1E-5A30-416E-BA2C-D2E2877FCF69}" destId="{3C33C0E6-0DB4-4652-A0F9-40E3E33F2E8F}" srcOrd="1" destOrd="0" presId="urn:microsoft.com/office/officeart/2005/8/layout/orgChart1"/>
    <dgm:cxn modelId="{B31C2AD7-06F1-4BFE-8F4B-2C6E59D59765}" type="presParOf" srcId="{F25630C7-8CDF-40DB-B12A-D499C5E409A3}" destId="{0BACB0B4-753A-4F23-BC6F-0EA26DB2940A}" srcOrd="1" destOrd="0" presId="urn:microsoft.com/office/officeart/2005/8/layout/orgChart1"/>
    <dgm:cxn modelId="{C1DDB90E-4EA2-4573-9B0C-26939D04BB8D}" type="presParOf" srcId="{F25630C7-8CDF-40DB-B12A-D499C5E409A3}" destId="{9A2E6B42-B599-4B23-8DC5-A43D037B389F}" srcOrd="2" destOrd="0" presId="urn:microsoft.com/office/officeart/2005/8/layout/orgChart1"/>
    <dgm:cxn modelId="{C1B02D61-94A3-4980-9E98-85E36C1E9B32}" type="presParOf" srcId="{C5AB51E0-6ADD-479C-BED3-EA99C8404884}" destId="{6962906A-8E98-4E63-8E19-153BAB1198B8}" srcOrd="8" destOrd="0" presId="urn:microsoft.com/office/officeart/2005/8/layout/orgChart1"/>
    <dgm:cxn modelId="{B4B47D2F-ECD8-4209-B627-2281B6436FAB}" type="presParOf" srcId="{C5AB51E0-6ADD-479C-BED3-EA99C8404884}" destId="{25AC7584-C2B6-4DA1-94CA-CD7142E89D06}" srcOrd="9" destOrd="0" presId="urn:microsoft.com/office/officeart/2005/8/layout/orgChart1"/>
    <dgm:cxn modelId="{A613FE7D-E3D4-4C2F-9A29-384FB5A846B1}" type="presParOf" srcId="{25AC7584-C2B6-4DA1-94CA-CD7142E89D06}" destId="{2C303559-BC11-4788-81E5-5F46295E7230}" srcOrd="0" destOrd="0" presId="urn:microsoft.com/office/officeart/2005/8/layout/orgChart1"/>
    <dgm:cxn modelId="{C85681B0-2C9C-42F8-B8DB-DF6F8AA3A6D1}" type="presParOf" srcId="{2C303559-BC11-4788-81E5-5F46295E7230}" destId="{0B4B077F-69D9-4390-B016-8E3BF8BF9518}" srcOrd="0" destOrd="0" presId="urn:microsoft.com/office/officeart/2005/8/layout/orgChart1"/>
    <dgm:cxn modelId="{0E7FE935-5068-4739-BAFC-E9F6231BE4FB}" type="presParOf" srcId="{2C303559-BC11-4788-81E5-5F46295E7230}" destId="{67A699B8-1D4E-4F2F-BE00-CBFF52E8972B}" srcOrd="1" destOrd="0" presId="urn:microsoft.com/office/officeart/2005/8/layout/orgChart1"/>
    <dgm:cxn modelId="{3C1FAB5F-CF3F-4D2A-9D0D-E5D7C299AFF9}" type="presParOf" srcId="{25AC7584-C2B6-4DA1-94CA-CD7142E89D06}" destId="{755C654F-F386-4D08-88DB-CAC197CD4DD2}" srcOrd="1" destOrd="0" presId="urn:microsoft.com/office/officeart/2005/8/layout/orgChart1"/>
    <dgm:cxn modelId="{430187AF-C9B6-4D9E-A2B8-F1363F5ADBA9}" type="presParOf" srcId="{25AC7584-C2B6-4DA1-94CA-CD7142E89D06}" destId="{D29C884E-0532-4D8C-9EDA-3FD31FED9EB1}" srcOrd="2" destOrd="0" presId="urn:microsoft.com/office/officeart/2005/8/layout/orgChart1"/>
    <dgm:cxn modelId="{FBD5A17B-E7B2-421D-9FC8-E01ED10A621C}" type="presParOf" srcId="{0E4E1EA6-B20A-43E2-8E33-AE1C72A70551}" destId="{5929D030-9D18-4460-B7EC-F8084180BA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934653-2D8F-42CD-82C4-C604D4C0FD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4BFD58B-232D-4FF4-A5CE-A708DDA66F76}">
      <dgm:prSet phldrT="[Text]"/>
      <dgm:spPr/>
      <dgm:t>
        <a:bodyPr/>
        <a:lstStyle/>
        <a:p>
          <a:pPr rtl="1"/>
          <a:r>
            <a:rPr lang="ar-SA" dirty="0" smtClean="0"/>
            <a:t>النظريات</a:t>
          </a:r>
          <a:endParaRPr lang="ar-SA" dirty="0"/>
        </a:p>
      </dgm:t>
    </dgm:pt>
    <dgm:pt modelId="{AF5932AA-573C-4C06-8962-8D9EDF8D96F9}" type="parTrans" cxnId="{88C0A99D-2700-4CB0-9E96-93FB60117F43}">
      <dgm:prSet/>
      <dgm:spPr/>
      <dgm:t>
        <a:bodyPr/>
        <a:lstStyle/>
        <a:p>
          <a:pPr rtl="1"/>
          <a:endParaRPr lang="ar-SA"/>
        </a:p>
      </dgm:t>
    </dgm:pt>
    <dgm:pt modelId="{BB025D65-9F1B-4497-9A27-58CB5D5781C4}" type="sibTrans" cxnId="{88C0A99D-2700-4CB0-9E96-93FB60117F43}">
      <dgm:prSet/>
      <dgm:spPr/>
      <dgm:t>
        <a:bodyPr/>
        <a:lstStyle/>
        <a:p>
          <a:pPr rtl="1"/>
          <a:endParaRPr lang="ar-SA"/>
        </a:p>
      </dgm:t>
    </dgm:pt>
    <dgm:pt modelId="{D4F3CFA5-A22B-4E3B-9809-B829457D7226}">
      <dgm:prSet phldrT="[Text]"/>
      <dgm:spPr/>
      <dgm:t>
        <a:bodyPr/>
        <a:lstStyle/>
        <a:p>
          <a:pPr rtl="1"/>
          <a:r>
            <a:rPr lang="ar-SA" dirty="0" smtClean="0"/>
            <a:t>العصبية</a:t>
          </a:r>
          <a:endParaRPr lang="ar-SA" dirty="0"/>
        </a:p>
      </dgm:t>
    </dgm:pt>
    <dgm:pt modelId="{884398BF-9C94-4EBD-9191-96C420775EC6}" type="parTrans" cxnId="{7D1D0539-549B-4F93-BA67-3D3EC653B3F3}">
      <dgm:prSet/>
      <dgm:spPr/>
      <dgm:t>
        <a:bodyPr/>
        <a:lstStyle/>
        <a:p>
          <a:pPr rtl="1"/>
          <a:endParaRPr lang="ar-SA"/>
        </a:p>
      </dgm:t>
    </dgm:pt>
    <dgm:pt modelId="{55487A96-79DC-4CF6-A411-B326F6574F74}" type="sibTrans" cxnId="{7D1D0539-549B-4F93-BA67-3D3EC653B3F3}">
      <dgm:prSet/>
      <dgm:spPr/>
      <dgm:t>
        <a:bodyPr/>
        <a:lstStyle/>
        <a:p>
          <a:pPr rtl="1"/>
          <a:endParaRPr lang="ar-SA"/>
        </a:p>
      </dgm:t>
    </dgm:pt>
    <dgm:pt modelId="{7236D05B-381D-46EB-9B18-FDE88584535F}">
      <dgm:prSet/>
      <dgm:spPr/>
      <dgm:t>
        <a:bodyPr/>
        <a:lstStyle/>
        <a:p>
          <a:pPr rtl="1"/>
          <a:r>
            <a:rPr lang="ar-SA" dirty="0" smtClean="0"/>
            <a:t>السلوكية</a:t>
          </a:r>
          <a:endParaRPr lang="ar-SA" dirty="0"/>
        </a:p>
      </dgm:t>
    </dgm:pt>
    <dgm:pt modelId="{238406FC-64E6-4374-BE18-46095C2E6988}" type="parTrans" cxnId="{764A28B7-95F0-40F5-837D-C710028200E8}">
      <dgm:prSet/>
      <dgm:spPr/>
    </dgm:pt>
    <dgm:pt modelId="{3522B109-7299-4563-BD00-9E2647815976}" type="sibTrans" cxnId="{764A28B7-95F0-40F5-837D-C710028200E8}">
      <dgm:prSet/>
      <dgm:spPr/>
    </dgm:pt>
    <dgm:pt modelId="{F5CAD113-63A3-4CF4-908E-51E3E0FC44EF}">
      <dgm:prSet/>
      <dgm:spPr/>
      <dgm:t>
        <a:bodyPr/>
        <a:lstStyle/>
        <a:p>
          <a:pPr rtl="1"/>
          <a:r>
            <a:rPr lang="ar-SA" dirty="0" smtClean="0"/>
            <a:t>المعرفية</a:t>
          </a:r>
          <a:endParaRPr lang="ar-SA" dirty="0"/>
        </a:p>
      </dgm:t>
    </dgm:pt>
    <dgm:pt modelId="{65825C18-AFBA-4774-910D-C450A02C5AD1}" type="parTrans" cxnId="{DBC08D6B-9B72-4711-BCAE-4F2DDE934982}">
      <dgm:prSet/>
      <dgm:spPr/>
    </dgm:pt>
    <dgm:pt modelId="{E918AC68-C50B-4429-BD62-9BD7C3B1A1A8}" type="sibTrans" cxnId="{DBC08D6B-9B72-4711-BCAE-4F2DDE934982}">
      <dgm:prSet/>
      <dgm:spPr/>
    </dgm:pt>
    <dgm:pt modelId="{8026858A-A709-41EA-A4E2-98976F187554}">
      <dgm:prSet/>
      <dgm:spPr/>
      <dgm:t>
        <a:bodyPr/>
        <a:lstStyle/>
        <a:p>
          <a:pPr rtl="1"/>
          <a:r>
            <a:rPr lang="ar-SA" dirty="0" smtClean="0"/>
            <a:t>التحليلية</a:t>
          </a:r>
          <a:endParaRPr lang="ar-SA" dirty="0"/>
        </a:p>
      </dgm:t>
    </dgm:pt>
    <dgm:pt modelId="{5FA88051-1A9C-4153-B7F8-877F6FEB7002}" type="parTrans" cxnId="{ACC73F55-C943-4825-8F67-6FD09B67FF11}">
      <dgm:prSet/>
      <dgm:spPr/>
    </dgm:pt>
    <dgm:pt modelId="{816BE4F1-F6AB-4203-B7A3-8B8C00B0278F}" type="sibTrans" cxnId="{ACC73F55-C943-4825-8F67-6FD09B67FF11}">
      <dgm:prSet/>
      <dgm:spPr/>
    </dgm:pt>
    <dgm:pt modelId="{F62C81DB-74B3-4696-A261-710923321751}">
      <dgm:prSet/>
      <dgm:spPr/>
      <dgm:t>
        <a:bodyPr/>
        <a:lstStyle/>
        <a:p>
          <a:pPr rtl="1"/>
          <a:r>
            <a:rPr lang="ar-SA" dirty="0" smtClean="0"/>
            <a:t>البيئية</a:t>
          </a:r>
          <a:endParaRPr lang="ar-SA" dirty="0"/>
        </a:p>
      </dgm:t>
    </dgm:pt>
    <dgm:pt modelId="{8AD022A0-00ED-46BD-98C4-727BAFDC3769}" type="parTrans" cxnId="{1BE04997-BC94-4CCC-BDAF-0C5654C29D1E}">
      <dgm:prSet/>
      <dgm:spPr/>
    </dgm:pt>
    <dgm:pt modelId="{2AD1447C-471B-4B84-AC14-36E1688B65E5}" type="sibTrans" cxnId="{1BE04997-BC94-4CCC-BDAF-0C5654C29D1E}">
      <dgm:prSet/>
      <dgm:spPr/>
    </dgm:pt>
    <dgm:pt modelId="{8FB85D4C-9797-4DE3-ADFC-54BEAD5A1D6C}" type="pres">
      <dgm:prSet presAssocID="{C0934653-2D8F-42CD-82C4-C604D4C0FD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1CBE3E9-CED2-4394-A958-5FE0FA4087E2}" type="pres">
      <dgm:prSet presAssocID="{24BFD58B-232D-4FF4-A5CE-A708DDA66F76}" presName="hierRoot1" presStyleCnt="0">
        <dgm:presLayoutVars>
          <dgm:hierBranch val="init"/>
        </dgm:presLayoutVars>
      </dgm:prSet>
      <dgm:spPr/>
    </dgm:pt>
    <dgm:pt modelId="{EB32FFD9-10D8-4FE5-8A8C-AFFDB1C19D54}" type="pres">
      <dgm:prSet presAssocID="{24BFD58B-232D-4FF4-A5CE-A708DDA66F76}" presName="rootComposite1" presStyleCnt="0"/>
      <dgm:spPr/>
    </dgm:pt>
    <dgm:pt modelId="{95D0C613-8A81-491E-B12E-D45C520FB74D}" type="pres">
      <dgm:prSet presAssocID="{24BFD58B-232D-4FF4-A5CE-A708DDA66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CCCFDA-5224-4343-ADE7-9C3109283983}" type="pres">
      <dgm:prSet presAssocID="{24BFD58B-232D-4FF4-A5CE-A708DDA66F7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AA5E49C9-70C2-4463-8349-8229D35993C8}" type="pres">
      <dgm:prSet presAssocID="{24BFD58B-232D-4FF4-A5CE-A708DDA66F76}" presName="hierChild2" presStyleCnt="0"/>
      <dgm:spPr/>
    </dgm:pt>
    <dgm:pt modelId="{40F77386-BABC-4633-A44A-898324D547C4}" type="pres">
      <dgm:prSet presAssocID="{884398BF-9C94-4EBD-9191-96C420775EC6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36291EEA-4F8A-4FC5-8912-CDF5B290D581}" type="pres">
      <dgm:prSet presAssocID="{D4F3CFA5-A22B-4E3B-9809-B829457D7226}" presName="hierRoot2" presStyleCnt="0">
        <dgm:presLayoutVars>
          <dgm:hierBranch val="init"/>
        </dgm:presLayoutVars>
      </dgm:prSet>
      <dgm:spPr/>
    </dgm:pt>
    <dgm:pt modelId="{20774D52-5E93-445E-80B6-63599BF56160}" type="pres">
      <dgm:prSet presAssocID="{D4F3CFA5-A22B-4E3B-9809-B829457D7226}" presName="rootComposite" presStyleCnt="0"/>
      <dgm:spPr/>
    </dgm:pt>
    <dgm:pt modelId="{24AE01EF-4C40-4ABF-957E-BA5B80C0CDA2}" type="pres">
      <dgm:prSet presAssocID="{D4F3CFA5-A22B-4E3B-9809-B829457D722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24FB17-3F4D-448A-BBCE-9CF4C6CD91D4}" type="pres">
      <dgm:prSet presAssocID="{D4F3CFA5-A22B-4E3B-9809-B829457D7226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504197D6-381F-4CA1-83E2-5BDE3078C6DD}" type="pres">
      <dgm:prSet presAssocID="{D4F3CFA5-A22B-4E3B-9809-B829457D7226}" presName="hierChild4" presStyleCnt="0"/>
      <dgm:spPr/>
    </dgm:pt>
    <dgm:pt modelId="{F5F8BFCA-F169-43D5-ADFF-AD9970EDA5AF}" type="pres">
      <dgm:prSet presAssocID="{D4F3CFA5-A22B-4E3B-9809-B829457D7226}" presName="hierChild5" presStyleCnt="0"/>
      <dgm:spPr/>
    </dgm:pt>
    <dgm:pt modelId="{3C172063-0561-4E7C-B54F-5C3F0AF2A9FC}" type="pres">
      <dgm:prSet presAssocID="{8AD022A0-00ED-46BD-98C4-727BAFDC3769}" presName="Name37" presStyleLbl="parChTrans1D2" presStyleIdx="1" presStyleCnt="5"/>
      <dgm:spPr/>
    </dgm:pt>
    <dgm:pt modelId="{2AD7CC1C-619C-43EC-BAFA-439EF450179C}" type="pres">
      <dgm:prSet presAssocID="{F62C81DB-74B3-4696-A261-710923321751}" presName="hierRoot2" presStyleCnt="0">
        <dgm:presLayoutVars>
          <dgm:hierBranch val="init"/>
        </dgm:presLayoutVars>
      </dgm:prSet>
      <dgm:spPr/>
    </dgm:pt>
    <dgm:pt modelId="{3A6C2A2A-896D-4DDC-B046-9E36A479FD55}" type="pres">
      <dgm:prSet presAssocID="{F62C81DB-74B3-4696-A261-710923321751}" presName="rootComposite" presStyleCnt="0"/>
      <dgm:spPr/>
    </dgm:pt>
    <dgm:pt modelId="{864FB124-898D-4884-88F3-9AC52C764CB2}" type="pres">
      <dgm:prSet presAssocID="{F62C81DB-74B3-4696-A261-71092332175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ED7326-AD60-4749-938F-617A8F329C2E}" type="pres">
      <dgm:prSet presAssocID="{F62C81DB-74B3-4696-A261-710923321751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7E1DC7EA-1F32-4814-B1AC-D51BE43813ED}" type="pres">
      <dgm:prSet presAssocID="{F62C81DB-74B3-4696-A261-710923321751}" presName="hierChild4" presStyleCnt="0"/>
      <dgm:spPr/>
    </dgm:pt>
    <dgm:pt modelId="{85772903-F146-484C-AAB8-7CFA01FC6C57}" type="pres">
      <dgm:prSet presAssocID="{F62C81DB-74B3-4696-A261-710923321751}" presName="hierChild5" presStyleCnt="0"/>
      <dgm:spPr/>
    </dgm:pt>
    <dgm:pt modelId="{B67692E7-79B1-47C9-98A5-C84DB6E122DA}" type="pres">
      <dgm:prSet presAssocID="{65825C18-AFBA-4774-910D-C450A02C5AD1}" presName="Name37" presStyleLbl="parChTrans1D2" presStyleIdx="2" presStyleCnt="5"/>
      <dgm:spPr/>
    </dgm:pt>
    <dgm:pt modelId="{C418105F-492F-4E9D-8709-AD6A97DD5A6E}" type="pres">
      <dgm:prSet presAssocID="{F5CAD113-63A3-4CF4-908E-51E3E0FC44EF}" presName="hierRoot2" presStyleCnt="0">
        <dgm:presLayoutVars>
          <dgm:hierBranch val="init"/>
        </dgm:presLayoutVars>
      </dgm:prSet>
      <dgm:spPr/>
    </dgm:pt>
    <dgm:pt modelId="{5BA23864-7149-4A9F-BBF6-2E65FC8B8D41}" type="pres">
      <dgm:prSet presAssocID="{F5CAD113-63A3-4CF4-908E-51E3E0FC44EF}" presName="rootComposite" presStyleCnt="0"/>
      <dgm:spPr/>
    </dgm:pt>
    <dgm:pt modelId="{C6BECBCA-F7B5-4F06-B99A-AC4D1F6588F2}" type="pres">
      <dgm:prSet presAssocID="{F5CAD113-63A3-4CF4-908E-51E3E0FC44E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6BD6854-77BF-4DAB-A359-EF19673B8714}" type="pres">
      <dgm:prSet presAssocID="{F5CAD113-63A3-4CF4-908E-51E3E0FC44EF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613E300A-624C-479F-A422-32B5515E43F3}" type="pres">
      <dgm:prSet presAssocID="{F5CAD113-63A3-4CF4-908E-51E3E0FC44EF}" presName="hierChild4" presStyleCnt="0"/>
      <dgm:spPr/>
    </dgm:pt>
    <dgm:pt modelId="{3BFD958C-69F9-4388-99F7-5DDD0809A988}" type="pres">
      <dgm:prSet presAssocID="{F5CAD113-63A3-4CF4-908E-51E3E0FC44EF}" presName="hierChild5" presStyleCnt="0"/>
      <dgm:spPr/>
    </dgm:pt>
    <dgm:pt modelId="{B4AF3526-F502-484D-B027-28EEC5DDF417}" type="pres">
      <dgm:prSet presAssocID="{238406FC-64E6-4374-BE18-46095C2E6988}" presName="Name37" presStyleLbl="parChTrans1D2" presStyleIdx="3" presStyleCnt="5"/>
      <dgm:spPr/>
    </dgm:pt>
    <dgm:pt modelId="{88E977CD-EEF4-4197-8EFC-35288E0E7731}" type="pres">
      <dgm:prSet presAssocID="{7236D05B-381D-46EB-9B18-FDE88584535F}" presName="hierRoot2" presStyleCnt="0">
        <dgm:presLayoutVars>
          <dgm:hierBranch val="init"/>
        </dgm:presLayoutVars>
      </dgm:prSet>
      <dgm:spPr/>
    </dgm:pt>
    <dgm:pt modelId="{F7CD0751-6790-48D7-930A-91FF47BA0A33}" type="pres">
      <dgm:prSet presAssocID="{7236D05B-381D-46EB-9B18-FDE88584535F}" presName="rootComposite" presStyleCnt="0"/>
      <dgm:spPr/>
    </dgm:pt>
    <dgm:pt modelId="{BBE0EB25-8E10-4398-8D1B-024662DD7DB6}" type="pres">
      <dgm:prSet presAssocID="{7236D05B-381D-46EB-9B18-FDE88584535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2231CF2-6079-47BC-90FB-8C3B17FCD626}" type="pres">
      <dgm:prSet presAssocID="{7236D05B-381D-46EB-9B18-FDE88584535F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DE370270-AA21-4AF9-90A3-10F4B91AFC2C}" type="pres">
      <dgm:prSet presAssocID="{7236D05B-381D-46EB-9B18-FDE88584535F}" presName="hierChild4" presStyleCnt="0"/>
      <dgm:spPr/>
    </dgm:pt>
    <dgm:pt modelId="{ADC62ECC-EEBA-4325-83EB-B6BCB9F9C207}" type="pres">
      <dgm:prSet presAssocID="{7236D05B-381D-46EB-9B18-FDE88584535F}" presName="hierChild5" presStyleCnt="0"/>
      <dgm:spPr/>
    </dgm:pt>
    <dgm:pt modelId="{F80A688B-9646-4CA2-8F70-0A1E143F8EFF}" type="pres">
      <dgm:prSet presAssocID="{5FA88051-1A9C-4153-B7F8-877F6FEB7002}" presName="Name37" presStyleLbl="parChTrans1D2" presStyleIdx="4" presStyleCnt="5"/>
      <dgm:spPr/>
    </dgm:pt>
    <dgm:pt modelId="{4393808A-7074-4CBC-A409-778357BBA88C}" type="pres">
      <dgm:prSet presAssocID="{8026858A-A709-41EA-A4E2-98976F187554}" presName="hierRoot2" presStyleCnt="0">
        <dgm:presLayoutVars>
          <dgm:hierBranch val="init"/>
        </dgm:presLayoutVars>
      </dgm:prSet>
      <dgm:spPr/>
    </dgm:pt>
    <dgm:pt modelId="{28396A11-4278-450C-ADD6-C7D996391D95}" type="pres">
      <dgm:prSet presAssocID="{8026858A-A709-41EA-A4E2-98976F187554}" presName="rootComposite" presStyleCnt="0"/>
      <dgm:spPr/>
    </dgm:pt>
    <dgm:pt modelId="{71549D7B-1B04-40BD-A9E2-34DC1795EE74}" type="pres">
      <dgm:prSet presAssocID="{8026858A-A709-41EA-A4E2-98976F18755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531F0F0-754A-479E-B95F-B3146787136E}" type="pres">
      <dgm:prSet presAssocID="{8026858A-A709-41EA-A4E2-98976F187554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893BD7AB-E9C7-43B3-A9E7-D359CC9BEE51}" type="pres">
      <dgm:prSet presAssocID="{8026858A-A709-41EA-A4E2-98976F187554}" presName="hierChild4" presStyleCnt="0"/>
      <dgm:spPr/>
    </dgm:pt>
    <dgm:pt modelId="{1ADE0A6D-C9F3-44AA-819F-47E5A72B111F}" type="pres">
      <dgm:prSet presAssocID="{8026858A-A709-41EA-A4E2-98976F187554}" presName="hierChild5" presStyleCnt="0"/>
      <dgm:spPr/>
    </dgm:pt>
    <dgm:pt modelId="{3C343CFD-992B-4100-8479-3F91CF6B3C8F}" type="pres">
      <dgm:prSet presAssocID="{24BFD58B-232D-4FF4-A5CE-A708DDA66F76}" presName="hierChild3" presStyleCnt="0"/>
      <dgm:spPr/>
    </dgm:pt>
  </dgm:ptLst>
  <dgm:cxnLst>
    <dgm:cxn modelId="{AED7259A-D42C-47EB-853C-4DCC687A6DD0}" type="presOf" srcId="{F5CAD113-63A3-4CF4-908E-51E3E0FC44EF}" destId="{C6BECBCA-F7B5-4F06-B99A-AC4D1F6588F2}" srcOrd="0" destOrd="0" presId="urn:microsoft.com/office/officeart/2005/8/layout/orgChart1"/>
    <dgm:cxn modelId="{1D2B41C3-FCA0-411C-B8EF-B0447D335B22}" type="presOf" srcId="{24BFD58B-232D-4FF4-A5CE-A708DDA66F76}" destId="{95D0C613-8A81-491E-B12E-D45C520FB74D}" srcOrd="0" destOrd="0" presId="urn:microsoft.com/office/officeart/2005/8/layout/orgChart1"/>
    <dgm:cxn modelId="{B164EDDF-B60D-4F81-AEA5-2B5CDDCB6CD7}" type="presOf" srcId="{F62C81DB-74B3-4696-A261-710923321751}" destId="{864FB124-898D-4884-88F3-9AC52C764CB2}" srcOrd="0" destOrd="0" presId="urn:microsoft.com/office/officeart/2005/8/layout/orgChart1"/>
    <dgm:cxn modelId="{AEB92D16-E3D8-4FDB-8AE8-34698FFD1F8D}" type="presOf" srcId="{D4F3CFA5-A22B-4E3B-9809-B829457D7226}" destId="{A124FB17-3F4D-448A-BBCE-9CF4C6CD91D4}" srcOrd="1" destOrd="0" presId="urn:microsoft.com/office/officeart/2005/8/layout/orgChart1"/>
    <dgm:cxn modelId="{CDD46CD8-692D-4B90-851B-601FA491D5AD}" type="presOf" srcId="{F5CAD113-63A3-4CF4-908E-51E3E0FC44EF}" destId="{46BD6854-77BF-4DAB-A359-EF19673B8714}" srcOrd="1" destOrd="0" presId="urn:microsoft.com/office/officeart/2005/8/layout/orgChart1"/>
    <dgm:cxn modelId="{3240860D-49E2-431E-8BD5-DBDE87638F83}" type="presOf" srcId="{5FA88051-1A9C-4153-B7F8-877F6FEB7002}" destId="{F80A688B-9646-4CA2-8F70-0A1E143F8EFF}" srcOrd="0" destOrd="0" presId="urn:microsoft.com/office/officeart/2005/8/layout/orgChart1"/>
    <dgm:cxn modelId="{DBC08D6B-9B72-4711-BCAE-4F2DDE934982}" srcId="{24BFD58B-232D-4FF4-A5CE-A708DDA66F76}" destId="{F5CAD113-63A3-4CF4-908E-51E3E0FC44EF}" srcOrd="2" destOrd="0" parTransId="{65825C18-AFBA-4774-910D-C450A02C5AD1}" sibTransId="{E918AC68-C50B-4429-BD62-9BD7C3B1A1A8}"/>
    <dgm:cxn modelId="{ADF8ED71-A656-457D-A4C9-E9AFC453474F}" type="presOf" srcId="{8026858A-A709-41EA-A4E2-98976F187554}" destId="{F531F0F0-754A-479E-B95F-B3146787136E}" srcOrd="1" destOrd="0" presId="urn:microsoft.com/office/officeart/2005/8/layout/orgChart1"/>
    <dgm:cxn modelId="{FCE2D88A-3AD7-4798-93BE-82C716D5E9AD}" type="presOf" srcId="{F62C81DB-74B3-4696-A261-710923321751}" destId="{8AED7326-AD60-4749-938F-617A8F329C2E}" srcOrd="1" destOrd="0" presId="urn:microsoft.com/office/officeart/2005/8/layout/orgChart1"/>
    <dgm:cxn modelId="{B0E7C362-A0F6-43AA-ADBC-C640AE662AD7}" type="presOf" srcId="{24BFD58B-232D-4FF4-A5CE-A708DDA66F76}" destId="{84CCCFDA-5224-4343-ADE7-9C3109283983}" srcOrd="1" destOrd="0" presId="urn:microsoft.com/office/officeart/2005/8/layout/orgChart1"/>
    <dgm:cxn modelId="{5DC2629D-6A15-4066-80A0-953F0E3DF64C}" type="presOf" srcId="{65825C18-AFBA-4774-910D-C450A02C5AD1}" destId="{B67692E7-79B1-47C9-98A5-C84DB6E122DA}" srcOrd="0" destOrd="0" presId="urn:microsoft.com/office/officeart/2005/8/layout/orgChart1"/>
    <dgm:cxn modelId="{88C0A99D-2700-4CB0-9E96-93FB60117F43}" srcId="{C0934653-2D8F-42CD-82C4-C604D4C0FDE7}" destId="{24BFD58B-232D-4FF4-A5CE-A708DDA66F76}" srcOrd="0" destOrd="0" parTransId="{AF5932AA-573C-4C06-8962-8D9EDF8D96F9}" sibTransId="{BB025D65-9F1B-4497-9A27-58CB5D5781C4}"/>
    <dgm:cxn modelId="{764A28B7-95F0-40F5-837D-C710028200E8}" srcId="{24BFD58B-232D-4FF4-A5CE-A708DDA66F76}" destId="{7236D05B-381D-46EB-9B18-FDE88584535F}" srcOrd="3" destOrd="0" parTransId="{238406FC-64E6-4374-BE18-46095C2E6988}" sibTransId="{3522B109-7299-4563-BD00-9E2647815976}"/>
    <dgm:cxn modelId="{D5B9CA14-9E6B-4548-ABEC-3658A0D4B10D}" type="presOf" srcId="{8AD022A0-00ED-46BD-98C4-727BAFDC3769}" destId="{3C172063-0561-4E7C-B54F-5C3F0AF2A9FC}" srcOrd="0" destOrd="0" presId="urn:microsoft.com/office/officeart/2005/8/layout/orgChart1"/>
    <dgm:cxn modelId="{7D1D0539-549B-4F93-BA67-3D3EC653B3F3}" srcId="{24BFD58B-232D-4FF4-A5CE-A708DDA66F76}" destId="{D4F3CFA5-A22B-4E3B-9809-B829457D7226}" srcOrd="0" destOrd="0" parTransId="{884398BF-9C94-4EBD-9191-96C420775EC6}" sibTransId="{55487A96-79DC-4CF6-A411-B326F6574F74}"/>
    <dgm:cxn modelId="{5E7AC47D-D234-4035-B83B-DBC8E74A141B}" type="presOf" srcId="{8026858A-A709-41EA-A4E2-98976F187554}" destId="{71549D7B-1B04-40BD-A9E2-34DC1795EE74}" srcOrd="0" destOrd="0" presId="urn:microsoft.com/office/officeart/2005/8/layout/orgChart1"/>
    <dgm:cxn modelId="{1DA6634B-05DF-4FE7-9E58-018C617A6B78}" type="presOf" srcId="{238406FC-64E6-4374-BE18-46095C2E6988}" destId="{B4AF3526-F502-484D-B027-28EEC5DDF417}" srcOrd="0" destOrd="0" presId="urn:microsoft.com/office/officeart/2005/8/layout/orgChart1"/>
    <dgm:cxn modelId="{0F234B02-AA7A-435A-AFF7-326D3540021B}" type="presOf" srcId="{7236D05B-381D-46EB-9B18-FDE88584535F}" destId="{BBE0EB25-8E10-4398-8D1B-024662DD7DB6}" srcOrd="0" destOrd="0" presId="urn:microsoft.com/office/officeart/2005/8/layout/orgChart1"/>
    <dgm:cxn modelId="{DD7DD923-DA7C-46F9-86BE-FAA060AD8F33}" type="presOf" srcId="{D4F3CFA5-A22B-4E3B-9809-B829457D7226}" destId="{24AE01EF-4C40-4ABF-957E-BA5B80C0CDA2}" srcOrd="0" destOrd="0" presId="urn:microsoft.com/office/officeart/2005/8/layout/orgChart1"/>
    <dgm:cxn modelId="{909EEDA5-98F7-45E6-97BD-523EA7529A49}" type="presOf" srcId="{7236D05B-381D-46EB-9B18-FDE88584535F}" destId="{82231CF2-6079-47BC-90FB-8C3B17FCD626}" srcOrd="1" destOrd="0" presId="urn:microsoft.com/office/officeart/2005/8/layout/orgChart1"/>
    <dgm:cxn modelId="{1EC4C259-70AE-46EA-A7DC-0D0DE3499604}" type="presOf" srcId="{C0934653-2D8F-42CD-82C4-C604D4C0FDE7}" destId="{8FB85D4C-9797-4DE3-ADFC-54BEAD5A1D6C}" srcOrd="0" destOrd="0" presId="urn:microsoft.com/office/officeart/2005/8/layout/orgChart1"/>
    <dgm:cxn modelId="{A5AFC780-A501-4D63-9554-C62EE98DB951}" type="presOf" srcId="{884398BF-9C94-4EBD-9191-96C420775EC6}" destId="{40F77386-BABC-4633-A44A-898324D547C4}" srcOrd="0" destOrd="0" presId="urn:microsoft.com/office/officeart/2005/8/layout/orgChart1"/>
    <dgm:cxn modelId="{1BE04997-BC94-4CCC-BDAF-0C5654C29D1E}" srcId="{24BFD58B-232D-4FF4-A5CE-A708DDA66F76}" destId="{F62C81DB-74B3-4696-A261-710923321751}" srcOrd="1" destOrd="0" parTransId="{8AD022A0-00ED-46BD-98C4-727BAFDC3769}" sibTransId="{2AD1447C-471B-4B84-AC14-36E1688B65E5}"/>
    <dgm:cxn modelId="{ACC73F55-C943-4825-8F67-6FD09B67FF11}" srcId="{24BFD58B-232D-4FF4-A5CE-A708DDA66F76}" destId="{8026858A-A709-41EA-A4E2-98976F187554}" srcOrd="4" destOrd="0" parTransId="{5FA88051-1A9C-4153-B7F8-877F6FEB7002}" sibTransId="{816BE4F1-F6AB-4203-B7A3-8B8C00B0278F}"/>
    <dgm:cxn modelId="{6B408973-82DB-4452-A204-F2FD6E7D062B}" type="presParOf" srcId="{8FB85D4C-9797-4DE3-ADFC-54BEAD5A1D6C}" destId="{D1CBE3E9-CED2-4394-A958-5FE0FA4087E2}" srcOrd="0" destOrd="0" presId="urn:microsoft.com/office/officeart/2005/8/layout/orgChart1"/>
    <dgm:cxn modelId="{AA38C462-1F70-4EF9-A372-BBD6D612AF96}" type="presParOf" srcId="{D1CBE3E9-CED2-4394-A958-5FE0FA4087E2}" destId="{EB32FFD9-10D8-4FE5-8A8C-AFFDB1C19D54}" srcOrd="0" destOrd="0" presId="urn:microsoft.com/office/officeart/2005/8/layout/orgChart1"/>
    <dgm:cxn modelId="{66132933-318A-4B19-81D4-4AC6EEAE316A}" type="presParOf" srcId="{EB32FFD9-10D8-4FE5-8A8C-AFFDB1C19D54}" destId="{95D0C613-8A81-491E-B12E-D45C520FB74D}" srcOrd="0" destOrd="0" presId="urn:microsoft.com/office/officeart/2005/8/layout/orgChart1"/>
    <dgm:cxn modelId="{DCAFB62A-2F05-4636-85DD-B10937285E9F}" type="presParOf" srcId="{EB32FFD9-10D8-4FE5-8A8C-AFFDB1C19D54}" destId="{84CCCFDA-5224-4343-ADE7-9C3109283983}" srcOrd="1" destOrd="0" presId="urn:microsoft.com/office/officeart/2005/8/layout/orgChart1"/>
    <dgm:cxn modelId="{CAE9CE2F-1903-4DD8-9BD9-0C734ACFB158}" type="presParOf" srcId="{D1CBE3E9-CED2-4394-A958-5FE0FA4087E2}" destId="{AA5E49C9-70C2-4463-8349-8229D35993C8}" srcOrd="1" destOrd="0" presId="urn:microsoft.com/office/officeart/2005/8/layout/orgChart1"/>
    <dgm:cxn modelId="{60C6204A-3A78-42E9-BDCA-B6B851ED92F2}" type="presParOf" srcId="{AA5E49C9-70C2-4463-8349-8229D35993C8}" destId="{40F77386-BABC-4633-A44A-898324D547C4}" srcOrd="0" destOrd="0" presId="urn:microsoft.com/office/officeart/2005/8/layout/orgChart1"/>
    <dgm:cxn modelId="{E1496CE9-672B-4D9B-B5B2-00D8885CBB38}" type="presParOf" srcId="{AA5E49C9-70C2-4463-8349-8229D35993C8}" destId="{36291EEA-4F8A-4FC5-8912-CDF5B290D581}" srcOrd="1" destOrd="0" presId="urn:microsoft.com/office/officeart/2005/8/layout/orgChart1"/>
    <dgm:cxn modelId="{306A6EBE-BDF5-46B9-AAC3-7351790F5F08}" type="presParOf" srcId="{36291EEA-4F8A-4FC5-8912-CDF5B290D581}" destId="{20774D52-5E93-445E-80B6-63599BF56160}" srcOrd="0" destOrd="0" presId="urn:microsoft.com/office/officeart/2005/8/layout/orgChart1"/>
    <dgm:cxn modelId="{87F530CA-63FF-42F3-B4E0-142EA38DEEB2}" type="presParOf" srcId="{20774D52-5E93-445E-80B6-63599BF56160}" destId="{24AE01EF-4C40-4ABF-957E-BA5B80C0CDA2}" srcOrd="0" destOrd="0" presId="urn:microsoft.com/office/officeart/2005/8/layout/orgChart1"/>
    <dgm:cxn modelId="{7FE5EE6C-0CF8-4F94-85C6-D26CC1C4403B}" type="presParOf" srcId="{20774D52-5E93-445E-80B6-63599BF56160}" destId="{A124FB17-3F4D-448A-BBCE-9CF4C6CD91D4}" srcOrd="1" destOrd="0" presId="urn:microsoft.com/office/officeart/2005/8/layout/orgChart1"/>
    <dgm:cxn modelId="{10D7A03E-5334-4F4A-9514-C6117E624423}" type="presParOf" srcId="{36291EEA-4F8A-4FC5-8912-CDF5B290D581}" destId="{504197D6-381F-4CA1-83E2-5BDE3078C6DD}" srcOrd="1" destOrd="0" presId="urn:microsoft.com/office/officeart/2005/8/layout/orgChart1"/>
    <dgm:cxn modelId="{D879616D-E5FC-4A7B-8D59-787B0F53837D}" type="presParOf" srcId="{36291EEA-4F8A-4FC5-8912-CDF5B290D581}" destId="{F5F8BFCA-F169-43D5-ADFF-AD9970EDA5AF}" srcOrd="2" destOrd="0" presId="urn:microsoft.com/office/officeart/2005/8/layout/orgChart1"/>
    <dgm:cxn modelId="{37A83FCB-ECF0-4F0D-8F54-508C018417DA}" type="presParOf" srcId="{AA5E49C9-70C2-4463-8349-8229D35993C8}" destId="{3C172063-0561-4E7C-B54F-5C3F0AF2A9FC}" srcOrd="2" destOrd="0" presId="urn:microsoft.com/office/officeart/2005/8/layout/orgChart1"/>
    <dgm:cxn modelId="{EDA8E02B-AEF9-40E4-AB2A-9A3C47C9B05B}" type="presParOf" srcId="{AA5E49C9-70C2-4463-8349-8229D35993C8}" destId="{2AD7CC1C-619C-43EC-BAFA-439EF450179C}" srcOrd="3" destOrd="0" presId="urn:microsoft.com/office/officeart/2005/8/layout/orgChart1"/>
    <dgm:cxn modelId="{D6D28968-76D4-40D8-A53F-9C3461329ED4}" type="presParOf" srcId="{2AD7CC1C-619C-43EC-BAFA-439EF450179C}" destId="{3A6C2A2A-896D-4DDC-B046-9E36A479FD55}" srcOrd="0" destOrd="0" presId="urn:microsoft.com/office/officeart/2005/8/layout/orgChart1"/>
    <dgm:cxn modelId="{B1EE42E1-BDE0-4EFD-B469-692C60922034}" type="presParOf" srcId="{3A6C2A2A-896D-4DDC-B046-9E36A479FD55}" destId="{864FB124-898D-4884-88F3-9AC52C764CB2}" srcOrd="0" destOrd="0" presId="urn:microsoft.com/office/officeart/2005/8/layout/orgChart1"/>
    <dgm:cxn modelId="{86BBC315-4296-4274-AE75-0682EBA1C4A5}" type="presParOf" srcId="{3A6C2A2A-896D-4DDC-B046-9E36A479FD55}" destId="{8AED7326-AD60-4749-938F-617A8F329C2E}" srcOrd="1" destOrd="0" presId="urn:microsoft.com/office/officeart/2005/8/layout/orgChart1"/>
    <dgm:cxn modelId="{C5D1C146-329A-4BD2-AD74-551581A3A91F}" type="presParOf" srcId="{2AD7CC1C-619C-43EC-BAFA-439EF450179C}" destId="{7E1DC7EA-1F32-4814-B1AC-D51BE43813ED}" srcOrd="1" destOrd="0" presId="urn:microsoft.com/office/officeart/2005/8/layout/orgChart1"/>
    <dgm:cxn modelId="{51E0DAB2-1B6C-4B27-BE5B-51D58412ED1E}" type="presParOf" srcId="{2AD7CC1C-619C-43EC-BAFA-439EF450179C}" destId="{85772903-F146-484C-AAB8-7CFA01FC6C57}" srcOrd="2" destOrd="0" presId="urn:microsoft.com/office/officeart/2005/8/layout/orgChart1"/>
    <dgm:cxn modelId="{4C119F1B-7840-4231-9258-78EFB916EDBE}" type="presParOf" srcId="{AA5E49C9-70C2-4463-8349-8229D35993C8}" destId="{B67692E7-79B1-47C9-98A5-C84DB6E122DA}" srcOrd="4" destOrd="0" presId="urn:microsoft.com/office/officeart/2005/8/layout/orgChart1"/>
    <dgm:cxn modelId="{5AB0CC3F-BF12-4318-8483-BC5926A16CDB}" type="presParOf" srcId="{AA5E49C9-70C2-4463-8349-8229D35993C8}" destId="{C418105F-492F-4E9D-8709-AD6A97DD5A6E}" srcOrd="5" destOrd="0" presId="urn:microsoft.com/office/officeart/2005/8/layout/orgChart1"/>
    <dgm:cxn modelId="{6AA7B73D-6EC4-4C06-A92B-86240ECF6A76}" type="presParOf" srcId="{C418105F-492F-4E9D-8709-AD6A97DD5A6E}" destId="{5BA23864-7149-4A9F-BBF6-2E65FC8B8D41}" srcOrd="0" destOrd="0" presId="urn:microsoft.com/office/officeart/2005/8/layout/orgChart1"/>
    <dgm:cxn modelId="{4206B5EA-6C72-4500-B5F5-48C36B72266A}" type="presParOf" srcId="{5BA23864-7149-4A9F-BBF6-2E65FC8B8D41}" destId="{C6BECBCA-F7B5-4F06-B99A-AC4D1F6588F2}" srcOrd="0" destOrd="0" presId="urn:microsoft.com/office/officeart/2005/8/layout/orgChart1"/>
    <dgm:cxn modelId="{6C2622BF-5EBE-4357-901B-B2E96C539A54}" type="presParOf" srcId="{5BA23864-7149-4A9F-BBF6-2E65FC8B8D41}" destId="{46BD6854-77BF-4DAB-A359-EF19673B8714}" srcOrd="1" destOrd="0" presId="urn:microsoft.com/office/officeart/2005/8/layout/orgChart1"/>
    <dgm:cxn modelId="{EC664AFB-AB2E-40AE-90FA-29094C928E47}" type="presParOf" srcId="{C418105F-492F-4E9D-8709-AD6A97DD5A6E}" destId="{613E300A-624C-479F-A422-32B5515E43F3}" srcOrd="1" destOrd="0" presId="urn:microsoft.com/office/officeart/2005/8/layout/orgChart1"/>
    <dgm:cxn modelId="{D51329DB-6C30-4C4A-B708-50CED5A9DD48}" type="presParOf" srcId="{C418105F-492F-4E9D-8709-AD6A97DD5A6E}" destId="{3BFD958C-69F9-4388-99F7-5DDD0809A988}" srcOrd="2" destOrd="0" presId="urn:microsoft.com/office/officeart/2005/8/layout/orgChart1"/>
    <dgm:cxn modelId="{292DC611-B8D7-43B9-8B29-1C737A13CA8F}" type="presParOf" srcId="{AA5E49C9-70C2-4463-8349-8229D35993C8}" destId="{B4AF3526-F502-484D-B027-28EEC5DDF417}" srcOrd="6" destOrd="0" presId="urn:microsoft.com/office/officeart/2005/8/layout/orgChart1"/>
    <dgm:cxn modelId="{C84ECE79-BC51-4887-8CBF-C43952406617}" type="presParOf" srcId="{AA5E49C9-70C2-4463-8349-8229D35993C8}" destId="{88E977CD-EEF4-4197-8EFC-35288E0E7731}" srcOrd="7" destOrd="0" presId="urn:microsoft.com/office/officeart/2005/8/layout/orgChart1"/>
    <dgm:cxn modelId="{67FC5DDC-433B-4145-8A22-32981E1DE505}" type="presParOf" srcId="{88E977CD-EEF4-4197-8EFC-35288E0E7731}" destId="{F7CD0751-6790-48D7-930A-91FF47BA0A33}" srcOrd="0" destOrd="0" presId="urn:microsoft.com/office/officeart/2005/8/layout/orgChart1"/>
    <dgm:cxn modelId="{30C2DCBA-BE3F-45F5-864F-E57111E7B338}" type="presParOf" srcId="{F7CD0751-6790-48D7-930A-91FF47BA0A33}" destId="{BBE0EB25-8E10-4398-8D1B-024662DD7DB6}" srcOrd="0" destOrd="0" presId="urn:microsoft.com/office/officeart/2005/8/layout/orgChart1"/>
    <dgm:cxn modelId="{8EB89353-6046-44F2-8839-E030C106BA1C}" type="presParOf" srcId="{F7CD0751-6790-48D7-930A-91FF47BA0A33}" destId="{82231CF2-6079-47BC-90FB-8C3B17FCD626}" srcOrd="1" destOrd="0" presId="urn:microsoft.com/office/officeart/2005/8/layout/orgChart1"/>
    <dgm:cxn modelId="{6C43236D-0507-4A35-8BBB-D6D14B870323}" type="presParOf" srcId="{88E977CD-EEF4-4197-8EFC-35288E0E7731}" destId="{DE370270-AA21-4AF9-90A3-10F4B91AFC2C}" srcOrd="1" destOrd="0" presId="urn:microsoft.com/office/officeart/2005/8/layout/orgChart1"/>
    <dgm:cxn modelId="{F53925EA-995D-4DA9-9F82-EE3377A37808}" type="presParOf" srcId="{88E977CD-EEF4-4197-8EFC-35288E0E7731}" destId="{ADC62ECC-EEBA-4325-83EB-B6BCB9F9C207}" srcOrd="2" destOrd="0" presId="urn:microsoft.com/office/officeart/2005/8/layout/orgChart1"/>
    <dgm:cxn modelId="{BFFF70BD-6CA2-4028-B884-7A124767C19D}" type="presParOf" srcId="{AA5E49C9-70C2-4463-8349-8229D35993C8}" destId="{F80A688B-9646-4CA2-8F70-0A1E143F8EFF}" srcOrd="8" destOrd="0" presId="urn:microsoft.com/office/officeart/2005/8/layout/orgChart1"/>
    <dgm:cxn modelId="{5F809CC8-50AB-43C3-8A05-9E5C359504AA}" type="presParOf" srcId="{AA5E49C9-70C2-4463-8349-8229D35993C8}" destId="{4393808A-7074-4CBC-A409-778357BBA88C}" srcOrd="9" destOrd="0" presId="urn:microsoft.com/office/officeart/2005/8/layout/orgChart1"/>
    <dgm:cxn modelId="{4EE7F6C1-9448-443D-96E0-FCFC62D3B576}" type="presParOf" srcId="{4393808A-7074-4CBC-A409-778357BBA88C}" destId="{28396A11-4278-450C-ADD6-C7D996391D95}" srcOrd="0" destOrd="0" presId="urn:microsoft.com/office/officeart/2005/8/layout/orgChart1"/>
    <dgm:cxn modelId="{57D86D64-1019-4F2A-8E7F-38797349E2BA}" type="presParOf" srcId="{28396A11-4278-450C-ADD6-C7D996391D95}" destId="{71549D7B-1B04-40BD-A9E2-34DC1795EE74}" srcOrd="0" destOrd="0" presId="urn:microsoft.com/office/officeart/2005/8/layout/orgChart1"/>
    <dgm:cxn modelId="{8D73BEEC-5149-47EB-88E1-62852DF9E737}" type="presParOf" srcId="{28396A11-4278-450C-ADD6-C7D996391D95}" destId="{F531F0F0-754A-479E-B95F-B3146787136E}" srcOrd="1" destOrd="0" presId="urn:microsoft.com/office/officeart/2005/8/layout/orgChart1"/>
    <dgm:cxn modelId="{26334B19-AF23-4860-A85D-9AA127AF67DE}" type="presParOf" srcId="{4393808A-7074-4CBC-A409-778357BBA88C}" destId="{893BD7AB-E9C7-43B3-A9E7-D359CC9BEE51}" srcOrd="1" destOrd="0" presId="urn:microsoft.com/office/officeart/2005/8/layout/orgChart1"/>
    <dgm:cxn modelId="{9C9496F8-9A2E-47BC-A6D4-B4547FCF2D7E}" type="presParOf" srcId="{4393808A-7074-4CBC-A409-778357BBA88C}" destId="{1ADE0A6D-C9F3-44AA-819F-47E5A72B111F}" srcOrd="2" destOrd="0" presId="urn:microsoft.com/office/officeart/2005/8/layout/orgChart1"/>
    <dgm:cxn modelId="{0992CBB5-D92D-43DB-BD65-254BBA7C245A}" type="presParOf" srcId="{D1CBE3E9-CED2-4394-A958-5FE0FA4087E2}" destId="{3C343CFD-992B-4100-8479-3F91CF6B3C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59A604-A841-41EB-B122-95162609452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8336AC1-4CCB-4B94-AE10-C6559B221920}">
      <dgm:prSet phldrT="[Text]"/>
      <dgm:spPr/>
      <dgm:t>
        <a:bodyPr/>
        <a:lstStyle/>
        <a:p>
          <a:pPr rtl="1"/>
          <a:r>
            <a:rPr lang="ar-SA" dirty="0" smtClean="0"/>
            <a:t>خبرات الطفولة</a:t>
          </a:r>
          <a:endParaRPr lang="ar-SA" dirty="0"/>
        </a:p>
      </dgm:t>
    </dgm:pt>
    <dgm:pt modelId="{DE8B358D-8FDF-4090-8266-120D7515EC55}" type="parTrans" cxnId="{5C07CFD6-DB80-4AF5-B5EC-EECC1EA4B004}">
      <dgm:prSet/>
      <dgm:spPr/>
      <dgm:t>
        <a:bodyPr/>
        <a:lstStyle/>
        <a:p>
          <a:pPr rtl="1"/>
          <a:endParaRPr lang="ar-SA"/>
        </a:p>
      </dgm:t>
    </dgm:pt>
    <dgm:pt modelId="{C7521095-6302-4715-AB71-62BAABFEEC2E}" type="sibTrans" cxnId="{5C07CFD6-DB80-4AF5-B5EC-EECC1EA4B004}">
      <dgm:prSet/>
      <dgm:spPr/>
      <dgm:t>
        <a:bodyPr/>
        <a:lstStyle/>
        <a:p>
          <a:pPr rtl="1"/>
          <a:endParaRPr lang="ar-SA"/>
        </a:p>
      </dgm:t>
    </dgm:pt>
    <dgm:pt modelId="{2A333376-885C-4D86-8F3F-304369BD1F5A}">
      <dgm:prSet phldrT="[Text]"/>
      <dgm:spPr/>
      <dgm:t>
        <a:bodyPr/>
        <a:lstStyle/>
        <a:p>
          <a:pPr rtl="1"/>
          <a:r>
            <a:rPr lang="ar-SA" dirty="0" smtClean="0"/>
            <a:t>اساليب الرعاية</a:t>
          </a:r>
          <a:endParaRPr lang="ar-SA" dirty="0"/>
        </a:p>
      </dgm:t>
    </dgm:pt>
    <dgm:pt modelId="{A1ADA002-4D4B-492A-ACD7-3E87AD3BCB82}" type="parTrans" cxnId="{2A34C924-B27C-4564-A4BD-0C2C1CEC13E8}">
      <dgm:prSet/>
      <dgm:spPr/>
      <dgm:t>
        <a:bodyPr/>
        <a:lstStyle/>
        <a:p>
          <a:pPr rtl="1"/>
          <a:endParaRPr lang="ar-SA"/>
        </a:p>
      </dgm:t>
    </dgm:pt>
    <dgm:pt modelId="{3B5F1D7A-461A-46BF-B98E-2FE0383B8816}" type="sibTrans" cxnId="{2A34C924-B27C-4564-A4BD-0C2C1CEC13E8}">
      <dgm:prSet/>
      <dgm:spPr/>
      <dgm:t>
        <a:bodyPr/>
        <a:lstStyle/>
        <a:p>
          <a:pPr rtl="1"/>
          <a:endParaRPr lang="ar-SA"/>
        </a:p>
      </dgm:t>
    </dgm:pt>
    <dgm:pt modelId="{7FC5A8C9-D494-4B60-8FC7-98502ED8D7E6}">
      <dgm:prSet phldrT="[Text]"/>
      <dgm:spPr/>
      <dgm:t>
        <a:bodyPr/>
        <a:lstStyle/>
        <a:p>
          <a:pPr rtl="1"/>
          <a:r>
            <a:rPr lang="ar-SA" dirty="0" smtClean="0"/>
            <a:t>النمو النفس- جنسي</a:t>
          </a:r>
          <a:endParaRPr lang="ar-SA" dirty="0"/>
        </a:p>
      </dgm:t>
    </dgm:pt>
    <dgm:pt modelId="{502241C0-1C6D-4E6E-AB69-976FD2B4361D}" type="parTrans" cxnId="{00EEBB4C-FED9-4973-B634-E884B26EB493}">
      <dgm:prSet/>
      <dgm:spPr/>
      <dgm:t>
        <a:bodyPr/>
        <a:lstStyle/>
        <a:p>
          <a:pPr rtl="1"/>
          <a:endParaRPr lang="ar-SA"/>
        </a:p>
      </dgm:t>
    </dgm:pt>
    <dgm:pt modelId="{1B22EE23-6469-44C0-9863-05C65F780372}" type="sibTrans" cxnId="{00EEBB4C-FED9-4973-B634-E884B26EB493}">
      <dgm:prSet/>
      <dgm:spPr/>
      <dgm:t>
        <a:bodyPr/>
        <a:lstStyle/>
        <a:p>
          <a:pPr rtl="1"/>
          <a:endParaRPr lang="ar-SA"/>
        </a:p>
      </dgm:t>
    </dgm:pt>
    <dgm:pt modelId="{CA98F056-16DB-4558-A15D-FAADED01B46D}">
      <dgm:prSet/>
      <dgm:spPr/>
      <dgm:t>
        <a:bodyPr/>
        <a:lstStyle/>
        <a:p>
          <a:pPr rtl="1"/>
          <a:r>
            <a:rPr lang="ar-SA" dirty="0" smtClean="0"/>
            <a:t>اجزاء الشخصية</a:t>
          </a:r>
          <a:endParaRPr lang="ar-SA" dirty="0"/>
        </a:p>
      </dgm:t>
    </dgm:pt>
    <dgm:pt modelId="{72A0CD6C-89A3-493C-B11A-8B0E47894DA5}" type="parTrans" cxnId="{5CDC36E8-D574-46F4-A7EA-09EA2F5072C7}">
      <dgm:prSet/>
      <dgm:spPr/>
      <dgm:t>
        <a:bodyPr/>
        <a:lstStyle/>
        <a:p>
          <a:pPr rtl="1"/>
          <a:endParaRPr lang="ar-SA"/>
        </a:p>
      </dgm:t>
    </dgm:pt>
    <dgm:pt modelId="{7601D9EE-5CB5-41B8-A7F6-BE78374B84B1}" type="sibTrans" cxnId="{5CDC36E8-D574-46F4-A7EA-09EA2F5072C7}">
      <dgm:prSet/>
      <dgm:spPr/>
      <dgm:t>
        <a:bodyPr/>
        <a:lstStyle/>
        <a:p>
          <a:pPr rtl="1"/>
          <a:endParaRPr lang="ar-SA"/>
        </a:p>
      </dgm:t>
    </dgm:pt>
    <dgm:pt modelId="{AA754EAE-5AEA-485C-A1CE-E0467FF5AD2B}" type="pres">
      <dgm:prSet presAssocID="{BF59A604-A841-41EB-B122-95162609452E}" presName="compositeShape" presStyleCnt="0">
        <dgm:presLayoutVars>
          <dgm:chMax val="7"/>
          <dgm:dir/>
          <dgm:resizeHandles val="exact"/>
        </dgm:presLayoutVars>
      </dgm:prSet>
      <dgm:spPr/>
    </dgm:pt>
    <dgm:pt modelId="{6884CB46-45A1-48ED-BD91-A70A6EAC5055}" type="pres">
      <dgm:prSet presAssocID="{BF59A604-A841-41EB-B122-95162609452E}" presName="wedg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93F6C84C-490E-4590-A301-7EAED26970C0}" type="pres">
      <dgm:prSet presAssocID="{BF59A604-A841-41EB-B122-95162609452E}" presName="dummy1a" presStyleCnt="0"/>
      <dgm:spPr/>
    </dgm:pt>
    <dgm:pt modelId="{A61400E9-AEE6-49FF-8FF7-32567F7B1B57}" type="pres">
      <dgm:prSet presAssocID="{BF59A604-A841-41EB-B122-95162609452E}" presName="dummy1b" presStyleCnt="0"/>
      <dgm:spPr/>
    </dgm:pt>
    <dgm:pt modelId="{7ACD55FF-BF29-4A5E-A759-D86BE69B08E5}" type="pres">
      <dgm:prSet presAssocID="{BF59A604-A841-41EB-B122-95162609452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9EBFDA-D14D-4AD9-B143-4495159AA5B7}" type="pres">
      <dgm:prSet presAssocID="{BF59A604-A841-41EB-B122-95162609452E}" presName="wedg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C4CD2A08-2EE8-4054-A0EA-5FEAEFE650E8}" type="pres">
      <dgm:prSet presAssocID="{BF59A604-A841-41EB-B122-95162609452E}" presName="dummy2a" presStyleCnt="0"/>
      <dgm:spPr/>
    </dgm:pt>
    <dgm:pt modelId="{EFD46976-36E0-4686-9059-2615671D011A}" type="pres">
      <dgm:prSet presAssocID="{BF59A604-A841-41EB-B122-95162609452E}" presName="dummy2b" presStyleCnt="0"/>
      <dgm:spPr/>
    </dgm:pt>
    <dgm:pt modelId="{9EA0FC2A-26A5-47FA-8093-4AE2FDC2FE87}" type="pres">
      <dgm:prSet presAssocID="{BF59A604-A841-41EB-B122-95162609452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A988D6-56EC-404F-A4CA-07FA3F190F78}" type="pres">
      <dgm:prSet presAssocID="{BF59A604-A841-41EB-B122-95162609452E}" presName="wedg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326FD8B6-B447-450A-9647-608EA3D1E8E4}" type="pres">
      <dgm:prSet presAssocID="{BF59A604-A841-41EB-B122-95162609452E}" presName="dummy3a" presStyleCnt="0"/>
      <dgm:spPr/>
    </dgm:pt>
    <dgm:pt modelId="{FE50CD18-DF2A-4EE6-9398-EB2BD3DCE066}" type="pres">
      <dgm:prSet presAssocID="{BF59A604-A841-41EB-B122-95162609452E}" presName="dummy3b" presStyleCnt="0"/>
      <dgm:spPr/>
    </dgm:pt>
    <dgm:pt modelId="{965C6F78-AAF4-446D-802B-8AAD896B82B2}" type="pres">
      <dgm:prSet presAssocID="{BF59A604-A841-41EB-B122-95162609452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1E081D-D82C-4A87-81A4-D2C1C4A06028}" type="pres">
      <dgm:prSet presAssocID="{BF59A604-A841-41EB-B122-95162609452E}" presName="wedg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CB678C7C-9F03-4A77-8570-1AD32DB7370F}" type="pres">
      <dgm:prSet presAssocID="{BF59A604-A841-41EB-B122-95162609452E}" presName="dummy4a" presStyleCnt="0"/>
      <dgm:spPr/>
    </dgm:pt>
    <dgm:pt modelId="{859BA89C-4BC5-49C4-ADAF-0FA63DFC8BE2}" type="pres">
      <dgm:prSet presAssocID="{BF59A604-A841-41EB-B122-95162609452E}" presName="dummy4b" presStyleCnt="0"/>
      <dgm:spPr/>
    </dgm:pt>
    <dgm:pt modelId="{54AEC7D9-B28E-4029-BB62-9A8C1AA4FEA4}" type="pres">
      <dgm:prSet presAssocID="{BF59A604-A841-41EB-B122-95162609452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7CD42AC-92CF-416F-9DDB-D69C8D5390EA}" type="pres">
      <dgm:prSet presAssocID="{C7521095-6302-4715-AB71-62BAABFEEC2E}" presName="arrowWedge1" presStyleLbl="fgSibTrans2D1" presStyleIdx="0" presStyleCnt="4"/>
      <dgm:spPr/>
    </dgm:pt>
    <dgm:pt modelId="{2414E386-4431-4E4B-B140-82E8BDD84601}" type="pres">
      <dgm:prSet presAssocID="{3B5F1D7A-461A-46BF-B98E-2FE0383B8816}" presName="arrowWedge2" presStyleLbl="fgSibTrans2D1" presStyleIdx="1" presStyleCnt="4"/>
      <dgm:spPr/>
    </dgm:pt>
    <dgm:pt modelId="{9D503AC1-26B0-456B-A4A5-52B4F1E4896E}" type="pres">
      <dgm:prSet presAssocID="{1B22EE23-6469-44C0-9863-05C65F780372}" presName="arrowWedge3" presStyleLbl="fgSibTrans2D1" presStyleIdx="2" presStyleCnt="4"/>
      <dgm:spPr/>
    </dgm:pt>
    <dgm:pt modelId="{EE743F84-BFCB-42A8-B529-F5B87C703DE1}" type="pres">
      <dgm:prSet presAssocID="{7601D9EE-5CB5-41B8-A7F6-BE78374B84B1}" presName="arrowWedge4" presStyleLbl="fgSibTrans2D1" presStyleIdx="3" presStyleCnt="4"/>
      <dgm:spPr/>
    </dgm:pt>
  </dgm:ptLst>
  <dgm:cxnLst>
    <dgm:cxn modelId="{584A684D-399A-4494-BA95-24476BCE5935}" type="presOf" srcId="{2A333376-885C-4D86-8F3F-304369BD1F5A}" destId="{969EBFDA-D14D-4AD9-B143-4495159AA5B7}" srcOrd="0" destOrd="0" presId="urn:microsoft.com/office/officeart/2005/8/layout/cycle8"/>
    <dgm:cxn modelId="{2A34C924-B27C-4564-A4BD-0C2C1CEC13E8}" srcId="{BF59A604-A841-41EB-B122-95162609452E}" destId="{2A333376-885C-4D86-8F3F-304369BD1F5A}" srcOrd="1" destOrd="0" parTransId="{A1ADA002-4D4B-492A-ACD7-3E87AD3BCB82}" sibTransId="{3B5F1D7A-461A-46BF-B98E-2FE0383B8816}"/>
    <dgm:cxn modelId="{FA437DE9-8A62-49D3-91EF-323C0C02C09C}" type="presOf" srcId="{CA98F056-16DB-4558-A15D-FAADED01B46D}" destId="{B01E081D-D82C-4A87-81A4-D2C1C4A06028}" srcOrd="0" destOrd="0" presId="urn:microsoft.com/office/officeart/2005/8/layout/cycle8"/>
    <dgm:cxn modelId="{F5C209D6-2998-4055-8824-CE843375FA60}" type="presOf" srcId="{BF59A604-A841-41EB-B122-95162609452E}" destId="{AA754EAE-5AEA-485C-A1CE-E0467FF5AD2B}" srcOrd="0" destOrd="0" presId="urn:microsoft.com/office/officeart/2005/8/layout/cycle8"/>
    <dgm:cxn modelId="{A667D95D-0B44-458B-80A9-211D8B82E7B3}" type="presOf" srcId="{CA98F056-16DB-4558-A15D-FAADED01B46D}" destId="{54AEC7D9-B28E-4029-BB62-9A8C1AA4FEA4}" srcOrd="1" destOrd="0" presId="urn:microsoft.com/office/officeart/2005/8/layout/cycle8"/>
    <dgm:cxn modelId="{0630C1C5-45E7-4421-BF90-442E86F28A8E}" type="presOf" srcId="{7FC5A8C9-D494-4B60-8FC7-98502ED8D7E6}" destId="{965C6F78-AAF4-446D-802B-8AAD896B82B2}" srcOrd="1" destOrd="0" presId="urn:microsoft.com/office/officeart/2005/8/layout/cycle8"/>
    <dgm:cxn modelId="{5CDC36E8-D574-46F4-A7EA-09EA2F5072C7}" srcId="{BF59A604-A841-41EB-B122-95162609452E}" destId="{CA98F056-16DB-4558-A15D-FAADED01B46D}" srcOrd="3" destOrd="0" parTransId="{72A0CD6C-89A3-493C-B11A-8B0E47894DA5}" sibTransId="{7601D9EE-5CB5-41B8-A7F6-BE78374B84B1}"/>
    <dgm:cxn modelId="{E7A9D010-415F-4D7F-B2EF-BDC3DF8A8F1D}" type="presOf" srcId="{88336AC1-4CCB-4B94-AE10-C6559B221920}" destId="{6884CB46-45A1-48ED-BD91-A70A6EAC5055}" srcOrd="0" destOrd="0" presId="urn:microsoft.com/office/officeart/2005/8/layout/cycle8"/>
    <dgm:cxn modelId="{4CBA1E7A-0E9D-43A3-959D-38649634812D}" type="presOf" srcId="{88336AC1-4CCB-4B94-AE10-C6559B221920}" destId="{7ACD55FF-BF29-4A5E-A759-D86BE69B08E5}" srcOrd="1" destOrd="0" presId="urn:microsoft.com/office/officeart/2005/8/layout/cycle8"/>
    <dgm:cxn modelId="{5C07CFD6-DB80-4AF5-B5EC-EECC1EA4B004}" srcId="{BF59A604-A841-41EB-B122-95162609452E}" destId="{88336AC1-4CCB-4B94-AE10-C6559B221920}" srcOrd="0" destOrd="0" parTransId="{DE8B358D-8FDF-4090-8266-120D7515EC55}" sibTransId="{C7521095-6302-4715-AB71-62BAABFEEC2E}"/>
    <dgm:cxn modelId="{75FB03FE-6CCC-42A1-B544-0CCD57F6EF87}" type="presOf" srcId="{7FC5A8C9-D494-4B60-8FC7-98502ED8D7E6}" destId="{58A988D6-56EC-404F-A4CA-07FA3F190F78}" srcOrd="0" destOrd="0" presId="urn:microsoft.com/office/officeart/2005/8/layout/cycle8"/>
    <dgm:cxn modelId="{968E1EE5-ABFC-44F2-9933-4F4CAAE49195}" type="presOf" srcId="{2A333376-885C-4D86-8F3F-304369BD1F5A}" destId="{9EA0FC2A-26A5-47FA-8093-4AE2FDC2FE87}" srcOrd="1" destOrd="0" presId="urn:microsoft.com/office/officeart/2005/8/layout/cycle8"/>
    <dgm:cxn modelId="{00EEBB4C-FED9-4973-B634-E884B26EB493}" srcId="{BF59A604-A841-41EB-B122-95162609452E}" destId="{7FC5A8C9-D494-4B60-8FC7-98502ED8D7E6}" srcOrd="2" destOrd="0" parTransId="{502241C0-1C6D-4E6E-AB69-976FD2B4361D}" sibTransId="{1B22EE23-6469-44C0-9863-05C65F780372}"/>
    <dgm:cxn modelId="{22FE5364-1134-4ADE-A512-51C12DE7E28E}" type="presParOf" srcId="{AA754EAE-5AEA-485C-A1CE-E0467FF5AD2B}" destId="{6884CB46-45A1-48ED-BD91-A70A6EAC5055}" srcOrd="0" destOrd="0" presId="urn:microsoft.com/office/officeart/2005/8/layout/cycle8"/>
    <dgm:cxn modelId="{675FFF5E-A821-4381-8875-BF687ABB58A4}" type="presParOf" srcId="{AA754EAE-5AEA-485C-A1CE-E0467FF5AD2B}" destId="{93F6C84C-490E-4590-A301-7EAED26970C0}" srcOrd="1" destOrd="0" presId="urn:microsoft.com/office/officeart/2005/8/layout/cycle8"/>
    <dgm:cxn modelId="{EB5D18CD-372D-4129-BB86-B64FF4C88A7B}" type="presParOf" srcId="{AA754EAE-5AEA-485C-A1CE-E0467FF5AD2B}" destId="{A61400E9-AEE6-49FF-8FF7-32567F7B1B57}" srcOrd="2" destOrd="0" presId="urn:microsoft.com/office/officeart/2005/8/layout/cycle8"/>
    <dgm:cxn modelId="{4EEA1887-62E5-4B8B-AF34-13B9C4E5EA3E}" type="presParOf" srcId="{AA754EAE-5AEA-485C-A1CE-E0467FF5AD2B}" destId="{7ACD55FF-BF29-4A5E-A759-D86BE69B08E5}" srcOrd="3" destOrd="0" presId="urn:microsoft.com/office/officeart/2005/8/layout/cycle8"/>
    <dgm:cxn modelId="{07CF6821-7466-4657-95FA-997F0FF7ECD0}" type="presParOf" srcId="{AA754EAE-5AEA-485C-A1CE-E0467FF5AD2B}" destId="{969EBFDA-D14D-4AD9-B143-4495159AA5B7}" srcOrd="4" destOrd="0" presId="urn:microsoft.com/office/officeart/2005/8/layout/cycle8"/>
    <dgm:cxn modelId="{02B41558-76DF-4A62-8A2E-D76F8AC2AA06}" type="presParOf" srcId="{AA754EAE-5AEA-485C-A1CE-E0467FF5AD2B}" destId="{C4CD2A08-2EE8-4054-A0EA-5FEAEFE650E8}" srcOrd="5" destOrd="0" presId="urn:microsoft.com/office/officeart/2005/8/layout/cycle8"/>
    <dgm:cxn modelId="{9C506D77-B9B8-4FB9-BD09-FB73F6CDBEF4}" type="presParOf" srcId="{AA754EAE-5AEA-485C-A1CE-E0467FF5AD2B}" destId="{EFD46976-36E0-4686-9059-2615671D011A}" srcOrd="6" destOrd="0" presId="urn:microsoft.com/office/officeart/2005/8/layout/cycle8"/>
    <dgm:cxn modelId="{C028BC34-5D8E-46B6-ACE4-DE17D741859B}" type="presParOf" srcId="{AA754EAE-5AEA-485C-A1CE-E0467FF5AD2B}" destId="{9EA0FC2A-26A5-47FA-8093-4AE2FDC2FE87}" srcOrd="7" destOrd="0" presId="urn:microsoft.com/office/officeart/2005/8/layout/cycle8"/>
    <dgm:cxn modelId="{FC242B87-09F5-4390-9607-D942C494523F}" type="presParOf" srcId="{AA754EAE-5AEA-485C-A1CE-E0467FF5AD2B}" destId="{58A988D6-56EC-404F-A4CA-07FA3F190F78}" srcOrd="8" destOrd="0" presId="urn:microsoft.com/office/officeart/2005/8/layout/cycle8"/>
    <dgm:cxn modelId="{F1B44E61-454E-43E8-BBB0-D5F494611207}" type="presParOf" srcId="{AA754EAE-5AEA-485C-A1CE-E0467FF5AD2B}" destId="{326FD8B6-B447-450A-9647-608EA3D1E8E4}" srcOrd="9" destOrd="0" presId="urn:microsoft.com/office/officeart/2005/8/layout/cycle8"/>
    <dgm:cxn modelId="{34957CC7-7B1B-46EC-836B-615B33D91F87}" type="presParOf" srcId="{AA754EAE-5AEA-485C-A1CE-E0467FF5AD2B}" destId="{FE50CD18-DF2A-4EE6-9398-EB2BD3DCE066}" srcOrd="10" destOrd="0" presId="urn:microsoft.com/office/officeart/2005/8/layout/cycle8"/>
    <dgm:cxn modelId="{4F99CBAA-A041-4521-990B-D9DE98144580}" type="presParOf" srcId="{AA754EAE-5AEA-485C-A1CE-E0467FF5AD2B}" destId="{965C6F78-AAF4-446D-802B-8AAD896B82B2}" srcOrd="11" destOrd="0" presId="urn:microsoft.com/office/officeart/2005/8/layout/cycle8"/>
    <dgm:cxn modelId="{D5D620D9-B744-4EFE-AD89-98320746622F}" type="presParOf" srcId="{AA754EAE-5AEA-485C-A1CE-E0467FF5AD2B}" destId="{B01E081D-D82C-4A87-81A4-D2C1C4A06028}" srcOrd="12" destOrd="0" presId="urn:microsoft.com/office/officeart/2005/8/layout/cycle8"/>
    <dgm:cxn modelId="{685ED3EC-5AEB-4CD1-90C5-6AFE8F92F766}" type="presParOf" srcId="{AA754EAE-5AEA-485C-A1CE-E0467FF5AD2B}" destId="{CB678C7C-9F03-4A77-8570-1AD32DB7370F}" srcOrd="13" destOrd="0" presId="urn:microsoft.com/office/officeart/2005/8/layout/cycle8"/>
    <dgm:cxn modelId="{06660D16-858F-45EB-A3BF-332B9E2898DD}" type="presParOf" srcId="{AA754EAE-5AEA-485C-A1CE-E0467FF5AD2B}" destId="{859BA89C-4BC5-49C4-ADAF-0FA63DFC8BE2}" srcOrd="14" destOrd="0" presId="urn:microsoft.com/office/officeart/2005/8/layout/cycle8"/>
    <dgm:cxn modelId="{14ED7762-C4A8-43C1-B06D-95FEE2CE245F}" type="presParOf" srcId="{AA754EAE-5AEA-485C-A1CE-E0467FF5AD2B}" destId="{54AEC7D9-B28E-4029-BB62-9A8C1AA4FEA4}" srcOrd="15" destOrd="0" presId="urn:microsoft.com/office/officeart/2005/8/layout/cycle8"/>
    <dgm:cxn modelId="{4B089530-F100-48C9-A09A-36F4F100F263}" type="presParOf" srcId="{AA754EAE-5AEA-485C-A1CE-E0467FF5AD2B}" destId="{47CD42AC-92CF-416F-9DDB-D69C8D5390EA}" srcOrd="16" destOrd="0" presId="urn:microsoft.com/office/officeart/2005/8/layout/cycle8"/>
    <dgm:cxn modelId="{D0FAE949-B257-480D-B14E-9E529DF7D253}" type="presParOf" srcId="{AA754EAE-5AEA-485C-A1CE-E0467FF5AD2B}" destId="{2414E386-4431-4E4B-B140-82E8BDD84601}" srcOrd="17" destOrd="0" presId="urn:microsoft.com/office/officeart/2005/8/layout/cycle8"/>
    <dgm:cxn modelId="{7A70D22D-6080-4B08-B0FA-02ADC8CB9ED9}" type="presParOf" srcId="{AA754EAE-5AEA-485C-A1CE-E0467FF5AD2B}" destId="{9D503AC1-26B0-456B-A4A5-52B4F1E4896E}" srcOrd="18" destOrd="0" presId="urn:microsoft.com/office/officeart/2005/8/layout/cycle8"/>
    <dgm:cxn modelId="{DAE1CDDD-A4CE-425C-A42D-0A3B72AA4622}" type="presParOf" srcId="{AA754EAE-5AEA-485C-A1CE-E0467FF5AD2B}" destId="{EE743F84-BFCB-42A8-B529-F5B87C703D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259631-27D0-4508-ACFE-AAD40654334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1755BB2-61D7-4A22-8E8F-E481583AEA10}">
      <dgm:prSet phldrT="[Text]" custT="1"/>
      <dgm:spPr/>
      <dgm:t>
        <a:bodyPr/>
        <a:lstStyle/>
        <a:p>
          <a:pPr rtl="1"/>
          <a:r>
            <a:rPr lang="ar-SA" sz="2400" dirty="0" smtClean="0"/>
            <a:t>التلف الدماغي والعصبي </a:t>
          </a:r>
          <a:endParaRPr lang="ar-SA" sz="2400" dirty="0"/>
        </a:p>
      </dgm:t>
    </dgm:pt>
    <dgm:pt modelId="{A435D31A-3F00-4B11-AAEB-39BE9882E77F}" type="parTrans" cxnId="{C1CF9BB4-9FC4-4C7C-B692-2B36345F99CB}">
      <dgm:prSet/>
      <dgm:spPr/>
      <dgm:t>
        <a:bodyPr/>
        <a:lstStyle/>
        <a:p>
          <a:pPr rtl="1"/>
          <a:endParaRPr lang="ar-SA"/>
        </a:p>
      </dgm:t>
    </dgm:pt>
    <dgm:pt modelId="{2BC6536F-FFBC-4927-ABD5-83E26E7F0FA1}" type="sibTrans" cxnId="{C1CF9BB4-9FC4-4C7C-B692-2B36345F99CB}">
      <dgm:prSet/>
      <dgm:spPr/>
      <dgm:t>
        <a:bodyPr/>
        <a:lstStyle/>
        <a:p>
          <a:pPr rtl="1"/>
          <a:endParaRPr lang="ar-SA"/>
        </a:p>
      </dgm:t>
    </dgm:pt>
    <dgm:pt modelId="{FAC98C4A-686B-439F-8035-3879A3C459D2}">
      <dgm:prSet phldrT="[Text]" custT="1"/>
      <dgm:spPr/>
      <dgm:t>
        <a:bodyPr/>
        <a:lstStyle/>
        <a:p>
          <a:pPr rtl="1"/>
          <a:r>
            <a:rPr lang="ar-SA" sz="2800" b="1" dirty="0" smtClean="0"/>
            <a:t>الاضطرابات العصبية</a:t>
          </a:r>
          <a:endParaRPr lang="ar-SA" sz="2800" b="1" dirty="0"/>
        </a:p>
      </dgm:t>
    </dgm:pt>
    <dgm:pt modelId="{327F1C53-DBA3-4D2B-B3F6-2E65ADC4C86D}" type="parTrans" cxnId="{F3B9FEEB-5A0D-4B97-8B30-C53891F2D17B}">
      <dgm:prSet/>
      <dgm:spPr/>
      <dgm:t>
        <a:bodyPr/>
        <a:lstStyle/>
        <a:p>
          <a:pPr rtl="1"/>
          <a:endParaRPr lang="ar-SA"/>
        </a:p>
      </dgm:t>
    </dgm:pt>
    <dgm:pt modelId="{FB020502-87D1-49FA-B83D-74BC99CCD640}" type="sibTrans" cxnId="{F3B9FEEB-5A0D-4B97-8B30-C53891F2D17B}">
      <dgm:prSet/>
      <dgm:spPr/>
      <dgm:t>
        <a:bodyPr/>
        <a:lstStyle/>
        <a:p>
          <a:pPr rtl="1"/>
          <a:endParaRPr lang="ar-SA"/>
        </a:p>
      </dgm:t>
    </dgm:pt>
    <dgm:pt modelId="{61B0E8DE-FC6A-4F87-BADC-66717CFFD19D}">
      <dgm:prSet phldrT="[Text]" custT="1"/>
      <dgm:spPr/>
      <dgm:t>
        <a:bodyPr/>
        <a:lstStyle/>
        <a:p>
          <a:pPr rtl="1"/>
          <a:r>
            <a:rPr lang="ar-SA" sz="2800" dirty="0" smtClean="0"/>
            <a:t>الاضطرابات الكيميائية البيولوجية العصبية</a:t>
          </a:r>
          <a:endParaRPr lang="ar-SA" sz="2800" dirty="0"/>
        </a:p>
      </dgm:t>
    </dgm:pt>
    <dgm:pt modelId="{E8D26039-0019-461B-AC1C-8877693A6C7B}" type="parTrans" cxnId="{4FB700FF-1548-4543-9D86-B3E7A3E4D730}">
      <dgm:prSet/>
      <dgm:spPr/>
      <dgm:t>
        <a:bodyPr/>
        <a:lstStyle/>
        <a:p>
          <a:pPr rtl="1"/>
          <a:endParaRPr lang="ar-SA"/>
        </a:p>
      </dgm:t>
    </dgm:pt>
    <dgm:pt modelId="{34C0079D-B150-46D7-AFF5-F8470BB574CF}" type="sibTrans" cxnId="{4FB700FF-1548-4543-9D86-B3E7A3E4D730}">
      <dgm:prSet/>
      <dgm:spPr/>
      <dgm:t>
        <a:bodyPr/>
        <a:lstStyle/>
        <a:p>
          <a:pPr rtl="1"/>
          <a:endParaRPr lang="ar-SA"/>
        </a:p>
      </dgm:t>
    </dgm:pt>
    <dgm:pt modelId="{6C2555D7-E063-4B47-B2FD-C857182292AA}" type="pres">
      <dgm:prSet presAssocID="{97259631-27D0-4508-ACFE-AAD40654334A}" presName="compositeShape" presStyleCnt="0">
        <dgm:presLayoutVars>
          <dgm:chMax val="7"/>
          <dgm:dir/>
          <dgm:resizeHandles val="exact"/>
        </dgm:presLayoutVars>
      </dgm:prSet>
      <dgm:spPr/>
    </dgm:pt>
    <dgm:pt modelId="{D19C8C2C-9538-4511-AB65-9C6C1815E88C}" type="pres">
      <dgm:prSet presAssocID="{97259631-27D0-4508-ACFE-AAD40654334A}" presName="wedg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CF7B69F-2173-4B53-9ED1-EF327D0D8E49}" type="pres">
      <dgm:prSet presAssocID="{97259631-27D0-4508-ACFE-AAD40654334A}" presName="dummy1a" presStyleCnt="0"/>
      <dgm:spPr/>
    </dgm:pt>
    <dgm:pt modelId="{335721B3-2C8A-43BA-9670-086414253EAE}" type="pres">
      <dgm:prSet presAssocID="{97259631-27D0-4508-ACFE-AAD40654334A}" presName="dummy1b" presStyleCnt="0"/>
      <dgm:spPr/>
    </dgm:pt>
    <dgm:pt modelId="{535653EC-B9C6-4981-B764-A2E8A48EEC5C}" type="pres">
      <dgm:prSet presAssocID="{97259631-27D0-4508-ACFE-AAD4065433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BDBE8A-DA77-4611-B380-A531E27077D2}" type="pres">
      <dgm:prSet presAssocID="{97259631-27D0-4508-ACFE-AAD40654334A}" presName="wedge2" presStyleLbl="node1" presStyleIdx="1" presStyleCnt="3" custScaleX="102679"/>
      <dgm:spPr/>
      <dgm:t>
        <a:bodyPr/>
        <a:lstStyle/>
        <a:p>
          <a:pPr rtl="1"/>
          <a:endParaRPr lang="ar-SA"/>
        </a:p>
      </dgm:t>
    </dgm:pt>
    <dgm:pt modelId="{762A35BC-C999-4FBB-B41B-C9713B03D8A4}" type="pres">
      <dgm:prSet presAssocID="{97259631-27D0-4508-ACFE-AAD40654334A}" presName="dummy2a" presStyleCnt="0"/>
      <dgm:spPr/>
    </dgm:pt>
    <dgm:pt modelId="{FD8E6516-0095-4B4A-A65E-F77EFD588A4C}" type="pres">
      <dgm:prSet presAssocID="{97259631-27D0-4508-ACFE-AAD40654334A}" presName="dummy2b" presStyleCnt="0"/>
      <dgm:spPr/>
    </dgm:pt>
    <dgm:pt modelId="{F1F55B25-195C-4948-956D-7DE9CA06E942}" type="pres">
      <dgm:prSet presAssocID="{97259631-27D0-4508-ACFE-AAD4065433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85597B-CD08-4481-8E5B-E2D3B31E73BA}" type="pres">
      <dgm:prSet presAssocID="{97259631-27D0-4508-ACFE-AAD40654334A}" presName="wedge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D2A07B1-C8CF-43C9-A3F2-EA076D0EF092}" type="pres">
      <dgm:prSet presAssocID="{97259631-27D0-4508-ACFE-AAD40654334A}" presName="dummy3a" presStyleCnt="0"/>
      <dgm:spPr/>
    </dgm:pt>
    <dgm:pt modelId="{94B877DC-1C6D-4724-B9F0-67A5538A9C8D}" type="pres">
      <dgm:prSet presAssocID="{97259631-27D0-4508-ACFE-AAD40654334A}" presName="dummy3b" presStyleCnt="0"/>
      <dgm:spPr/>
    </dgm:pt>
    <dgm:pt modelId="{D34F4592-1DE9-4C21-AA48-7B22A8A0AC96}" type="pres">
      <dgm:prSet presAssocID="{97259631-27D0-4508-ACFE-AAD4065433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1B8D97-AEE7-44B9-9398-92B14688FEBC}" type="pres">
      <dgm:prSet presAssocID="{2BC6536F-FFBC-4927-ABD5-83E26E7F0FA1}" presName="arrowWedge1" presStyleLbl="fgSibTrans2D1" presStyleIdx="0" presStyleCnt="3"/>
      <dgm:spPr/>
    </dgm:pt>
    <dgm:pt modelId="{A4C72C3A-DC60-44AC-B56A-DFD97A3E0C12}" type="pres">
      <dgm:prSet presAssocID="{FB020502-87D1-49FA-B83D-74BC99CCD640}" presName="arrowWedge2" presStyleLbl="fgSibTrans2D1" presStyleIdx="1" presStyleCnt="3"/>
      <dgm:spPr/>
    </dgm:pt>
    <dgm:pt modelId="{0C5C9FFF-D77A-4F36-8E04-10AC6A7F906A}" type="pres">
      <dgm:prSet presAssocID="{34C0079D-B150-46D7-AFF5-F8470BB574CF}" presName="arrowWedge3" presStyleLbl="fgSibTrans2D1" presStyleIdx="2" presStyleCnt="3"/>
      <dgm:spPr/>
    </dgm:pt>
  </dgm:ptLst>
  <dgm:cxnLst>
    <dgm:cxn modelId="{F3B9FEEB-5A0D-4B97-8B30-C53891F2D17B}" srcId="{97259631-27D0-4508-ACFE-AAD40654334A}" destId="{FAC98C4A-686B-439F-8035-3879A3C459D2}" srcOrd="1" destOrd="0" parTransId="{327F1C53-DBA3-4D2B-B3F6-2E65ADC4C86D}" sibTransId="{FB020502-87D1-49FA-B83D-74BC99CCD640}"/>
    <dgm:cxn modelId="{BB889251-685A-4514-B69F-1D2167700325}" type="presOf" srcId="{61B0E8DE-FC6A-4F87-BADC-66717CFFD19D}" destId="{D34F4592-1DE9-4C21-AA48-7B22A8A0AC96}" srcOrd="1" destOrd="0" presId="urn:microsoft.com/office/officeart/2005/8/layout/cycle8"/>
    <dgm:cxn modelId="{590D746B-F839-4897-9A79-9B8D4D815224}" type="presOf" srcId="{C1755BB2-61D7-4A22-8E8F-E481583AEA10}" destId="{D19C8C2C-9538-4511-AB65-9C6C1815E88C}" srcOrd="0" destOrd="0" presId="urn:microsoft.com/office/officeart/2005/8/layout/cycle8"/>
    <dgm:cxn modelId="{4FB700FF-1548-4543-9D86-B3E7A3E4D730}" srcId="{97259631-27D0-4508-ACFE-AAD40654334A}" destId="{61B0E8DE-FC6A-4F87-BADC-66717CFFD19D}" srcOrd="2" destOrd="0" parTransId="{E8D26039-0019-461B-AC1C-8877693A6C7B}" sibTransId="{34C0079D-B150-46D7-AFF5-F8470BB574CF}"/>
    <dgm:cxn modelId="{44A5BB6B-E3D3-4AF6-8817-D9F7318BBC7B}" type="presOf" srcId="{97259631-27D0-4508-ACFE-AAD40654334A}" destId="{6C2555D7-E063-4B47-B2FD-C857182292AA}" srcOrd="0" destOrd="0" presId="urn:microsoft.com/office/officeart/2005/8/layout/cycle8"/>
    <dgm:cxn modelId="{C1CF9BB4-9FC4-4C7C-B692-2B36345F99CB}" srcId="{97259631-27D0-4508-ACFE-AAD40654334A}" destId="{C1755BB2-61D7-4A22-8E8F-E481583AEA10}" srcOrd="0" destOrd="0" parTransId="{A435D31A-3F00-4B11-AAEB-39BE9882E77F}" sibTransId="{2BC6536F-FFBC-4927-ABD5-83E26E7F0FA1}"/>
    <dgm:cxn modelId="{38241DD4-7974-42A8-AD87-77BAC3C3FB5F}" type="presOf" srcId="{61B0E8DE-FC6A-4F87-BADC-66717CFFD19D}" destId="{D885597B-CD08-4481-8E5B-E2D3B31E73BA}" srcOrd="0" destOrd="0" presId="urn:microsoft.com/office/officeart/2005/8/layout/cycle8"/>
    <dgm:cxn modelId="{239AE59A-E53D-4468-A97E-EA8095FE8BCD}" type="presOf" srcId="{FAC98C4A-686B-439F-8035-3879A3C459D2}" destId="{8CBDBE8A-DA77-4611-B380-A531E27077D2}" srcOrd="0" destOrd="0" presId="urn:microsoft.com/office/officeart/2005/8/layout/cycle8"/>
    <dgm:cxn modelId="{BED62E8D-455B-48A1-872B-8848DAA93E50}" type="presOf" srcId="{FAC98C4A-686B-439F-8035-3879A3C459D2}" destId="{F1F55B25-195C-4948-956D-7DE9CA06E942}" srcOrd="1" destOrd="0" presId="urn:microsoft.com/office/officeart/2005/8/layout/cycle8"/>
    <dgm:cxn modelId="{E949C058-4FEC-48F9-A8CC-36BE83DA9FB5}" type="presOf" srcId="{C1755BB2-61D7-4A22-8E8F-E481583AEA10}" destId="{535653EC-B9C6-4981-B764-A2E8A48EEC5C}" srcOrd="1" destOrd="0" presId="urn:microsoft.com/office/officeart/2005/8/layout/cycle8"/>
    <dgm:cxn modelId="{8DAD3F68-0970-49FA-AC52-229C36B3706F}" type="presParOf" srcId="{6C2555D7-E063-4B47-B2FD-C857182292AA}" destId="{D19C8C2C-9538-4511-AB65-9C6C1815E88C}" srcOrd="0" destOrd="0" presId="urn:microsoft.com/office/officeart/2005/8/layout/cycle8"/>
    <dgm:cxn modelId="{B243CDC9-4888-4B64-83C3-B184A2134F5A}" type="presParOf" srcId="{6C2555D7-E063-4B47-B2FD-C857182292AA}" destId="{0CF7B69F-2173-4B53-9ED1-EF327D0D8E49}" srcOrd="1" destOrd="0" presId="urn:microsoft.com/office/officeart/2005/8/layout/cycle8"/>
    <dgm:cxn modelId="{D4B0A951-38B6-4D83-BD89-8F996D971C21}" type="presParOf" srcId="{6C2555D7-E063-4B47-B2FD-C857182292AA}" destId="{335721B3-2C8A-43BA-9670-086414253EAE}" srcOrd="2" destOrd="0" presId="urn:microsoft.com/office/officeart/2005/8/layout/cycle8"/>
    <dgm:cxn modelId="{8C8037D9-B554-45E8-95A6-AE117337D1B0}" type="presParOf" srcId="{6C2555D7-E063-4B47-B2FD-C857182292AA}" destId="{535653EC-B9C6-4981-B764-A2E8A48EEC5C}" srcOrd="3" destOrd="0" presId="urn:microsoft.com/office/officeart/2005/8/layout/cycle8"/>
    <dgm:cxn modelId="{84DA2599-2D8C-42AB-BD34-ABDCE58142AA}" type="presParOf" srcId="{6C2555D7-E063-4B47-B2FD-C857182292AA}" destId="{8CBDBE8A-DA77-4611-B380-A531E27077D2}" srcOrd="4" destOrd="0" presId="urn:microsoft.com/office/officeart/2005/8/layout/cycle8"/>
    <dgm:cxn modelId="{A818D996-1A87-496A-87AF-17BEAF7BC240}" type="presParOf" srcId="{6C2555D7-E063-4B47-B2FD-C857182292AA}" destId="{762A35BC-C999-4FBB-B41B-C9713B03D8A4}" srcOrd="5" destOrd="0" presId="urn:microsoft.com/office/officeart/2005/8/layout/cycle8"/>
    <dgm:cxn modelId="{19636B4E-FF77-4ACE-AA37-2804E98098BB}" type="presParOf" srcId="{6C2555D7-E063-4B47-B2FD-C857182292AA}" destId="{FD8E6516-0095-4B4A-A65E-F77EFD588A4C}" srcOrd="6" destOrd="0" presId="urn:microsoft.com/office/officeart/2005/8/layout/cycle8"/>
    <dgm:cxn modelId="{17694FE3-1626-4EE9-8446-10805E52D4FE}" type="presParOf" srcId="{6C2555D7-E063-4B47-B2FD-C857182292AA}" destId="{F1F55B25-195C-4948-956D-7DE9CA06E942}" srcOrd="7" destOrd="0" presId="urn:microsoft.com/office/officeart/2005/8/layout/cycle8"/>
    <dgm:cxn modelId="{8AD91580-F8E5-4350-B896-5EFB6DF5E5CE}" type="presParOf" srcId="{6C2555D7-E063-4B47-B2FD-C857182292AA}" destId="{D885597B-CD08-4481-8E5B-E2D3B31E73BA}" srcOrd="8" destOrd="0" presId="urn:microsoft.com/office/officeart/2005/8/layout/cycle8"/>
    <dgm:cxn modelId="{C05B8C09-4491-42E6-A5B3-51B52BAF8B6E}" type="presParOf" srcId="{6C2555D7-E063-4B47-B2FD-C857182292AA}" destId="{AD2A07B1-C8CF-43C9-A3F2-EA076D0EF092}" srcOrd="9" destOrd="0" presId="urn:microsoft.com/office/officeart/2005/8/layout/cycle8"/>
    <dgm:cxn modelId="{C0AE3C42-0681-4C50-85BD-EA568EA631DF}" type="presParOf" srcId="{6C2555D7-E063-4B47-B2FD-C857182292AA}" destId="{94B877DC-1C6D-4724-B9F0-67A5538A9C8D}" srcOrd="10" destOrd="0" presId="urn:microsoft.com/office/officeart/2005/8/layout/cycle8"/>
    <dgm:cxn modelId="{31C93EF4-934B-4585-B68E-EF847137523C}" type="presParOf" srcId="{6C2555D7-E063-4B47-B2FD-C857182292AA}" destId="{D34F4592-1DE9-4C21-AA48-7B22A8A0AC96}" srcOrd="11" destOrd="0" presId="urn:microsoft.com/office/officeart/2005/8/layout/cycle8"/>
    <dgm:cxn modelId="{D8BF077A-4581-4463-B788-B5C4757F2678}" type="presParOf" srcId="{6C2555D7-E063-4B47-B2FD-C857182292AA}" destId="{381B8D97-AEE7-44B9-9398-92B14688FEBC}" srcOrd="12" destOrd="0" presId="urn:microsoft.com/office/officeart/2005/8/layout/cycle8"/>
    <dgm:cxn modelId="{CA81BA44-636E-44E2-8E92-DF2C1D059343}" type="presParOf" srcId="{6C2555D7-E063-4B47-B2FD-C857182292AA}" destId="{A4C72C3A-DC60-44AC-B56A-DFD97A3E0C12}" srcOrd="13" destOrd="0" presId="urn:microsoft.com/office/officeart/2005/8/layout/cycle8"/>
    <dgm:cxn modelId="{88A291D3-6C3E-49FD-8847-0BEF051F7905}" type="presParOf" srcId="{6C2555D7-E063-4B47-B2FD-C857182292AA}" destId="{0C5C9FFF-D77A-4F36-8E04-10AC6A7F90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EFEDDA-B0C3-4623-B1D7-8996F380D69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7808AEE-F1A7-44B2-8EFA-39E9A992B8B2}">
      <dgm:prSet phldrT="[Text]"/>
      <dgm:spPr/>
      <dgm:t>
        <a:bodyPr/>
        <a:lstStyle/>
        <a:p>
          <a:pPr rtl="1"/>
          <a:r>
            <a:rPr lang="ar-SA" dirty="0" smtClean="0"/>
            <a:t>سحب اليد</a:t>
          </a:r>
        </a:p>
        <a:p>
          <a:pPr rtl="1"/>
          <a:r>
            <a:rPr lang="ar-SA" dirty="0" smtClean="0"/>
            <a:t>استجابة غير شرطية</a:t>
          </a:r>
          <a:endParaRPr lang="ar-SA" dirty="0"/>
        </a:p>
      </dgm:t>
    </dgm:pt>
    <dgm:pt modelId="{4DE6DDDA-1562-4429-950E-29DDD3415E6F}" type="parTrans" cxnId="{44A46AC6-55C1-4897-B975-DCDCE92E2BC6}">
      <dgm:prSet/>
      <dgm:spPr/>
      <dgm:t>
        <a:bodyPr/>
        <a:lstStyle/>
        <a:p>
          <a:pPr rtl="1"/>
          <a:endParaRPr lang="ar-SA"/>
        </a:p>
      </dgm:t>
    </dgm:pt>
    <dgm:pt modelId="{E684CFCC-4478-41BC-8536-B612A8FD0AD4}" type="sibTrans" cxnId="{44A46AC6-55C1-4897-B975-DCDCE92E2BC6}">
      <dgm:prSet/>
      <dgm:spPr/>
      <dgm:t>
        <a:bodyPr/>
        <a:lstStyle/>
        <a:p>
          <a:pPr rtl="1"/>
          <a:endParaRPr lang="ar-SA"/>
        </a:p>
      </dgm:t>
    </dgm:pt>
    <dgm:pt modelId="{C3AA3D9D-4C14-41FA-94EE-BC2F26B8D9EF}">
      <dgm:prSet phldrT="[Text]"/>
      <dgm:spPr/>
      <dgm:t>
        <a:bodyPr/>
        <a:lstStyle/>
        <a:p>
          <a:pPr rtl="1"/>
          <a:r>
            <a:rPr lang="ar-SA" dirty="0" smtClean="0"/>
            <a:t>ماء ساخن</a:t>
          </a:r>
        </a:p>
        <a:p>
          <a:pPr rtl="1"/>
          <a:r>
            <a:rPr lang="ar-SA" dirty="0" smtClean="0"/>
            <a:t>مثير غير شرطي</a:t>
          </a:r>
          <a:endParaRPr lang="ar-SA" dirty="0"/>
        </a:p>
      </dgm:t>
    </dgm:pt>
    <dgm:pt modelId="{4C04CF72-73F8-423E-B836-0EFE46FE1376}" type="parTrans" cxnId="{CFE63CBC-F58E-4CCC-8889-0363CB4789F9}">
      <dgm:prSet/>
      <dgm:spPr/>
      <dgm:t>
        <a:bodyPr/>
        <a:lstStyle/>
        <a:p>
          <a:pPr rtl="1"/>
          <a:endParaRPr lang="ar-SA"/>
        </a:p>
      </dgm:t>
    </dgm:pt>
    <dgm:pt modelId="{2DC2CE61-2AD9-40A4-9043-AE0C38DF0C89}" type="sibTrans" cxnId="{CFE63CBC-F58E-4CCC-8889-0363CB4789F9}">
      <dgm:prSet/>
      <dgm:spPr/>
      <dgm:t>
        <a:bodyPr/>
        <a:lstStyle/>
        <a:p>
          <a:pPr rtl="1"/>
          <a:endParaRPr lang="ar-SA"/>
        </a:p>
      </dgm:t>
    </dgm:pt>
    <dgm:pt modelId="{D1E8BE8E-1EF8-424D-95AA-372E18B8A3AC}" type="pres">
      <dgm:prSet presAssocID="{98EFEDDA-B0C3-4623-B1D7-8996F380D6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A372AC8-C3D0-420F-87AB-5ABD146AF498}" type="pres">
      <dgm:prSet presAssocID="{27808AEE-F1A7-44B2-8EFA-39E9A992B8B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E5D25-AEF5-4DE6-A8BE-7B5D036D228A}" type="pres">
      <dgm:prSet presAssocID="{C3AA3D9D-4C14-41FA-94EE-BC2F26B8D9E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FE63CBC-F58E-4CCC-8889-0363CB4789F9}" srcId="{98EFEDDA-B0C3-4623-B1D7-8996F380D694}" destId="{C3AA3D9D-4C14-41FA-94EE-BC2F26B8D9EF}" srcOrd="1" destOrd="0" parTransId="{4C04CF72-73F8-423E-B836-0EFE46FE1376}" sibTransId="{2DC2CE61-2AD9-40A4-9043-AE0C38DF0C89}"/>
    <dgm:cxn modelId="{44A46AC6-55C1-4897-B975-DCDCE92E2BC6}" srcId="{98EFEDDA-B0C3-4623-B1D7-8996F380D694}" destId="{27808AEE-F1A7-44B2-8EFA-39E9A992B8B2}" srcOrd="0" destOrd="0" parTransId="{4DE6DDDA-1562-4429-950E-29DDD3415E6F}" sibTransId="{E684CFCC-4478-41BC-8536-B612A8FD0AD4}"/>
    <dgm:cxn modelId="{C03C22B9-D1CA-470C-A738-0E5D75F1F1F7}" type="presOf" srcId="{C3AA3D9D-4C14-41FA-94EE-BC2F26B8D9EF}" destId="{074E5D25-AEF5-4DE6-A8BE-7B5D036D228A}" srcOrd="0" destOrd="0" presId="urn:microsoft.com/office/officeart/2005/8/layout/arrow5"/>
    <dgm:cxn modelId="{47D641E1-69A6-4D68-A495-69DA0E654886}" type="presOf" srcId="{98EFEDDA-B0C3-4623-B1D7-8996F380D694}" destId="{D1E8BE8E-1EF8-424D-95AA-372E18B8A3AC}" srcOrd="0" destOrd="0" presId="urn:microsoft.com/office/officeart/2005/8/layout/arrow5"/>
    <dgm:cxn modelId="{BAC4F1BA-B1FF-4DD7-8DC3-0B871C6D96F5}" type="presOf" srcId="{27808AEE-F1A7-44B2-8EFA-39E9A992B8B2}" destId="{8A372AC8-C3D0-420F-87AB-5ABD146AF498}" srcOrd="0" destOrd="0" presId="urn:microsoft.com/office/officeart/2005/8/layout/arrow5"/>
    <dgm:cxn modelId="{77BC4EDE-85DC-400D-AB19-51C406576905}" type="presParOf" srcId="{D1E8BE8E-1EF8-424D-95AA-372E18B8A3AC}" destId="{8A372AC8-C3D0-420F-87AB-5ABD146AF498}" srcOrd="0" destOrd="0" presId="urn:microsoft.com/office/officeart/2005/8/layout/arrow5"/>
    <dgm:cxn modelId="{0C0323B5-D66F-46D8-99A7-1AF32407CE9B}" type="presParOf" srcId="{D1E8BE8E-1EF8-424D-95AA-372E18B8A3AC}" destId="{074E5D25-AEF5-4DE6-A8BE-7B5D036D228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F06DC0-5D7C-413F-8454-E4FA2BB09CF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223EA1B-10F4-4660-9736-6F33929916E4}">
      <dgm:prSet phldrT="[Text]"/>
      <dgm:spPr/>
      <dgm:t>
        <a:bodyPr/>
        <a:lstStyle/>
        <a:p>
          <a:pPr rtl="1"/>
          <a:r>
            <a:rPr lang="ar-SA" dirty="0" smtClean="0"/>
            <a:t>سحب اليد</a:t>
          </a:r>
          <a:endParaRPr lang="ar-SA" dirty="0"/>
        </a:p>
      </dgm:t>
    </dgm:pt>
    <dgm:pt modelId="{97336583-5EB2-4BFE-9F3A-DDA476E5712E}" type="parTrans" cxnId="{6D23DC28-11F1-497F-B736-309E38ED6388}">
      <dgm:prSet/>
      <dgm:spPr/>
      <dgm:t>
        <a:bodyPr/>
        <a:lstStyle/>
        <a:p>
          <a:pPr rtl="1"/>
          <a:endParaRPr lang="ar-SA"/>
        </a:p>
      </dgm:t>
    </dgm:pt>
    <dgm:pt modelId="{14828CF5-862A-49E8-AA83-F753808DAEAC}" type="sibTrans" cxnId="{6D23DC28-11F1-497F-B736-309E38ED6388}">
      <dgm:prSet/>
      <dgm:spPr/>
      <dgm:t>
        <a:bodyPr/>
        <a:lstStyle/>
        <a:p>
          <a:pPr rtl="1"/>
          <a:endParaRPr lang="ar-SA"/>
        </a:p>
      </dgm:t>
    </dgm:pt>
    <dgm:pt modelId="{31B21D68-96D7-4261-84A1-726349072C74}">
      <dgm:prSet phldrT="[Text]"/>
      <dgm:spPr/>
      <dgm:t>
        <a:bodyPr/>
        <a:lstStyle/>
        <a:p>
          <a:pPr rtl="1"/>
          <a:r>
            <a:rPr lang="ar-SA" dirty="0" smtClean="0"/>
            <a:t>صوت مرتفع( مثير محايد)</a:t>
          </a:r>
        </a:p>
        <a:p>
          <a:pPr rtl="1"/>
          <a:r>
            <a:rPr lang="ar-SA" dirty="0" smtClean="0"/>
            <a:t>ماء ساخن</a:t>
          </a:r>
          <a:endParaRPr lang="ar-SA" dirty="0"/>
        </a:p>
      </dgm:t>
    </dgm:pt>
    <dgm:pt modelId="{EF66A88C-D935-4C9E-98E1-7C6B0193B1A2}" type="parTrans" cxnId="{821D63CF-1913-49FB-81AD-3F71F91AD869}">
      <dgm:prSet/>
      <dgm:spPr/>
      <dgm:t>
        <a:bodyPr/>
        <a:lstStyle/>
        <a:p>
          <a:pPr rtl="1"/>
          <a:endParaRPr lang="ar-SA"/>
        </a:p>
      </dgm:t>
    </dgm:pt>
    <dgm:pt modelId="{564C6487-97E5-4570-83B2-5D080D627892}" type="sibTrans" cxnId="{821D63CF-1913-49FB-81AD-3F71F91AD869}">
      <dgm:prSet/>
      <dgm:spPr/>
      <dgm:t>
        <a:bodyPr/>
        <a:lstStyle/>
        <a:p>
          <a:pPr rtl="1"/>
          <a:endParaRPr lang="ar-SA"/>
        </a:p>
      </dgm:t>
    </dgm:pt>
    <dgm:pt modelId="{8B20861C-B312-4442-BC2E-CDBFCEE21963}" type="pres">
      <dgm:prSet presAssocID="{45F06DC0-5D7C-413F-8454-E4FA2BB09C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84CB6CF-5662-428B-811F-F287A0365F1F}" type="pres">
      <dgm:prSet presAssocID="{F223EA1B-10F4-4660-9736-6F33929916E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1FD7AB-5EA6-40D5-B569-63F8234F1DA9}" type="pres">
      <dgm:prSet presAssocID="{31B21D68-96D7-4261-84A1-726349072C7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D23DC28-11F1-497F-B736-309E38ED6388}" srcId="{45F06DC0-5D7C-413F-8454-E4FA2BB09CFF}" destId="{F223EA1B-10F4-4660-9736-6F33929916E4}" srcOrd="0" destOrd="0" parTransId="{97336583-5EB2-4BFE-9F3A-DDA476E5712E}" sibTransId="{14828CF5-862A-49E8-AA83-F753808DAEAC}"/>
    <dgm:cxn modelId="{821D63CF-1913-49FB-81AD-3F71F91AD869}" srcId="{45F06DC0-5D7C-413F-8454-E4FA2BB09CFF}" destId="{31B21D68-96D7-4261-84A1-726349072C74}" srcOrd="1" destOrd="0" parTransId="{EF66A88C-D935-4C9E-98E1-7C6B0193B1A2}" sibTransId="{564C6487-97E5-4570-83B2-5D080D627892}"/>
    <dgm:cxn modelId="{ABA45C10-5B58-4BC3-904E-B5FDA3D426BF}" type="presOf" srcId="{F223EA1B-10F4-4660-9736-6F33929916E4}" destId="{184CB6CF-5662-428B-811F-F287A0365F1F}" srcOrd="0" destOrd="0" presId="urn:microsoft.com/office/officeart/2005/8/layout/arrow5"/>
    <dgm:cxn modelId="{79593478-338C-487B-BE1F-950EC0EC98CF}" type="presOf" srcId="{31B21D68-96D7-4261-84A1-726349072C74}" destId="{761FD7AB-5EA6-40D5-B569-63F8234F1DA9}" srcOrd="0" destOrd="0" presId="urn:microsoft.com/office/officeart/2005/8/layout/arrow5"/>
    <dgm:cxn modelId="{E78ED8C1-D0E9-4C4A-BC94-6785BF84207D}" type="presOf" srcId="{45F06DC0-5D7C-413F-8454-E4FA2BB09CFF}" destId="{8B20861C-B312-4442-BC2E-CDBFCEE21963}" srcOrd="0" destOrd="0" presId="urn:microsoft.com/office/officeart/2005/8/layout/arrow5"/>
    <dgm:cxn modelId="{577AC6CB-3E12-4524-8380-00D5304D3220}" type="presParOf" srcId="{8B20861C-B312-4442-BC2E-CDBFCEE21963}" destId="{184CB6CF-5662-428B-811F-F287A0365F1F}" srcOrd="0" destOrd="0" presId="urn:microsoft.com/office/officeart/2005/8/layout/arrow5"/>
    <dgm:cxn modelId="{B32D53CA-7DD5-4EC0-B8DB-126E015439C7}" type="presParOf" srcId="{8B20861C-B312-4442-BC2E-CDBFCEE21963}" destId="{761FD7AB-5EA6-40D5-B569-63F8234F1D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8CCD9-795A-4012-8EA1-6941A784A01B}">
      <dsp:nvSpPr>
        <dsp:cNvPr id="0" name=""/>
        <dsp:cNvSpPr/>
      </dsp:nvSpPr>
      <dsp:spPr>
        <a:xfrm>
          <a:off x="3426953" y="212"/>
          <a:ext cx="1451892" cy="94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الانتماء</a:t>
          </a:r>
          <a:endParaRPr lang="ar-SA" sz="2800" kern="1200" dirty="0"/>
        </a:p>
      </dsp:txBody>
      <dsp:txXfrm>
        <a:off x="3426953" y="212"/>
        <a:ext cx="1451892" cy="943730"/>
      </dsp:txXfrm>
    </dsp:sp>
    <dsp:sp modelId="{2FD48D71-C89D-40BB-866D-23B57A6DBA80}">
      <dsp:nvSpPr>
        <dsp:cNvPr id="0" name=""/>
        <dsp:cNvSpPr/>
      </dsp:nvSpPr>
      <dsp:spPr>
        <a:xfrm>
          <a:off x="2592978" y="472078"/>
          <a:ext cx="3119843" cy="3119843"/>
        </a:xfrm>
        <a:custGeom>
          <a:avLst/>
          <a:gdLst/>
          <a:ahLst/>
          <a:cxnLst/>
          <a:rect l="0" t="0" r="0" b="0"/>
          <a:pathLst>
            <a:path>
              <a:moveTo>
                <a:pt x="2486521" y="305023"/>
              </a:moveTo>
              <a:arcTo wR="1559921" hR="1559921" stAng="18386500" swAng="1634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A3810-98DA-47A9-99CC-C670CC23A0F8}">
      <dsp:nvSpPr>
        <dsp:cNvPr id="0" name=""/>
        <dsp:cNvSpPr/>
      </dsp:nvSpPr>
      <dsp:spPr>
        <a:xfrm>
          <a:off x="4986875" y="1560134"/>
          <a:ext cx="1451892" cy="94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الاتقان </a:t>
          </a:r>
          <a:endParaRPr lang="ar-SA" sz="2800" kern="1200" dirty="0"/>
        </a:p>
      </dsp:txBody>
      <dsp:txXfrm>
        <a:off x="4986875" y="1560134"/>
        <a:ext cx="1451892" cy="943730"/>
      </dsp:txXfrm>
    </dsp:sp>
    <dsp:sp modelId="{E0B8F006-7467-4211-8EB7-811E8C86D0C8}">
      <dsp:nvSpPr>
        <dsp:cNvPr id="0" name=""/>
        <dsp:cNvSpPr/>
      </dsp:nvSpPr>
      <dsp:spPr>
        <a:xfrm>
          <a:off x="2592978" y="472078"/>
          <a:ext cx="3119843" cy="3119843"/>
        </a:xfrm>
        <a:custGeom>
          <a:avLst/>
          <a:gdLst/>
          <a:ahLst/>
          <a:cxnLst/>
          <a:rect l="0" t="0" r="0" b="0"/>
          <a:pathLst>
            <a:path>
              <a:moveTo>
                <a:pt x="2958194" y="2251436"/>
              </a:moveTo>
              <a:arcTo wR="1559921" hR="1559921" stAng="1578879" swAng="1634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BFBA-951F-4B74-8209-722F66E7E822}">
      <dsp:nvSpPr>
        <dsp:cNvPr id="0" name=""/>
        <dsp:cNvSpPr/>
      </dsp:nvSpPr>
      <dsp:spPr>
        <a:xfrm>
          <a:off x="3426953" y="3120056"/>
          <a:ext cx="1451892" cy="94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الاستقلالية </a:t>
          </a:r>
          <a:endParaRPr lang="ar-SA" sz="2800" kern="1200" dirty="0"/>
        </a:p>
      </dsp:txBody>
      <dsp:txXfrm>
        <a:off x="3426953" y="3120056"/>
        <a:ext cx="1451892" cy="943730"/>
      </dsp:txXfrm>
    </dsp:sp>
    <dsp:sp modelId="{66925192-ABC4-4C67-BBA4-48E1D00C408D}">
      <dsp:nvSpPr>
        <dsp:cNvPr id="0" name=""/>
        <dsp:cNvSpPr/>
      </dsp:nvSpPr>
      <dsp:spPr>
        <a:xfrm>
          <a:off x="2592978" y="472078"/>
          <a:ext cx="3119843" cy="3119843"/>
        </a:xfrm>
        <a:custGeom>
          <a:avLst/>
          <a:gdLst/>
          <a:ahLst/>
          <a:cxnLst/>
          <a:rect l="0" t="0" r="0" b="0"/>
          <a:pathLst>
            <a:path>
              <a:moveTo>
                <a:pt x="633322" y="2814820"/>
              </a:moveTo>
              <a:arcTo wR="1559921" hR="1559921" stAng="7586500" swAng="1634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8F194-5BD6-425F-9C7E-391249F0118C}">
      <dsp:nvSpPr>
        <dsp:cNvPr id="0" name=""/>
        <dsp:cNvSpPr/>
      </dsp:nvSpPr>
      <dsp:spPr>
        <a:xfrm>
          <a:off x="1867031" y="1560134"/>
          <a:ext cx="1451892" cy="94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الايثار</a:t>
          </a:r>
          <a:endParaRPr lang="ar-SA" sz="2800" kern="1200" dirty="0"/>
        </a:p>
      </dsp:txBody>
      <dsp:txXfrm>
        <a:off x="1867031" y="1560134"/>
        <a:ext cx="1451892" cy="943730"/>
      </dsp:txXfrm>
    </dsp:sp>
    <dsp:sp modelId="{F8D12805-3EA5-463A-AC58-3C24697C9BA9}">
      <dsp:nvSpPr>
        <dsp:cNvPr id="0" name=""/>
        <dsp:cNvSpPr/>
      </dsp:nvSpPr>
      <dsp:spPr>
        <a:xfrm>
          <a:off x="2592978" y="472078"/>
          <a:ext cx="3119843" cy="3119843"/>
        </a:xfrm>
        <a:custGeom>
          <a:avLst/>
          <a:gdLst/>
          <a:ahLst/>
          <a:cxnLst/>
          <a:rect l="0" t="0" r="0" b="0"/>
          <a:pathLst>
            <a:path>
              <a:moveTo>
                <a:pt x="161649" y="868407"/>
              </a:moveTo>
              <a:arcTo wR="1559921" hR="1559921" stAng="12378879" swAng="1634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ADCD1-34BB-46D3-A8A9-812785FB9682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سحب اليد</a:t>
          </a:r>
        </a:p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استجابة شرطية</a:t>
          </a:r>
          <a:endParaRPr lang="ar-SA" sz="4200" kern="1200" dirty="0"/>
        </a:p>
      </dsp:txBody>
      <dsp:txXfrm rot="16200000">
        <a:off x="702" y="261838"/>
        <a:ext cx="4002285" cy="4002285"/>
      </dsp:txXfrm>
    </dsp:sp>
    <dsp:sp modelId="{D31CA45B-8016-4A47-9BC8-3806E4DF5E62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الصوت المرتفع</a:t>
          </a:r>
        </a:p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مثير شرطي </a:t>
          </a:r>
          <a:endParaRPr lang="ar-SA" sz="4200" kern="1200" dirty="0"/>
        </a:p>
      </dsp:txBody>
      <dsp:txXfrm rot="5400000">
        <a:off x="4226611" y="261838"/>
        <a:ext cx="4002285" cy="40022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19CB29-2DDA-47C0-8089-4BC187518F8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034F0-AE18-464C-A0DA-8768CE5C2FD4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قدرات عقلية متوسطة او منخفضة</a:t>
          </a:r>
          <a:endParaRPr lang="ar-SA" sz="3400" kern="1200" dirty="0"/>
        </a:p>
      </dsp:txBody>
      <dsp:txXfrm>
        <a:off x="278874" y="1357788"/>
        <a:ext cx="2468880" cy="1810385"/>
      </dsp:txXfrm>
    </dsp:sp>
    <dsp:sp modelId="{EA7B1306-02D6-490A-B77B-CB44BC2BD8D2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مشكلات سلوكية وانفعالية </a:t>
          </a:r>
          <a:endParaRPr lang="ar-SA" sz="3400" kern="1200" dirty="0"/>
        </a:p>
      </dsp:txBody>
      <dsp:txXfrm>
        <a:off x="2880359" y="1357788"/>
        <a:ext cx="2468880" cy="1810385"/>
      </dsp:txXfrm>
    </dsp:sp>
    <dsp:sp modelId="{DB704684-32E3-4E4A-B97E-06A1724359A3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انخفاض في التحصيل الدراسي</a:t>
          </a:r>
          <a:endParaRPr lang="ar-SA" sz="3400" kern="1200" dirty="0"/>
        </a:p>
      </dsp:txBody>
      <dsp:txXfrm>
        <a:off x="5481845" y="1357788"/>
        <a:ext cx="2468880" cy="181038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6E24C-CE76-407C-902B-209FB5C65F23}">
      <dsp:nvSpPr>
        <dsp:cNvPr id="0" name=""/>
        <dsp:cNvSpPr/>
      </dsp:nvSpPr>
      <dsp:spPr>
        <a:xfrm>
          <a:off x="617219" y="0"/>
          <a:ext cx="6995160" cy="5668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FA053-47E9-445F-BD00-3F9AB80538B5}">
      <dsp:nvSpPr>
        <dsp:cNvPr id="0" name=""/>
        <dsp:cNvSpPr/>
      </dsp:nvSpPr>
      <dsp:spPr>
        <a:xfrm>
          <a:off x="5166" y="1700688"/>
          <a:ext cx="1935923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المسح</a:t>
          </a:r>
          <a:endParaRPr lang="ar-SA" sz="3700" kern="1200" dirty="0"/>
        </a:p>
      </dsp:txBody>
      <dsp:txXfrm>
        <a:off x="5166" y="1700688"/>
        <a:ext cx="1935923" cy="2267585"/>
      </dsp:txXfrm>
    </dsp:sp>
    <dsp:sp modelId="{355DCD88-0370-4022-94C5-BDF7C8EF230E}">
      <dsp:nvSpPr>
        <dsp:cNvPr id="0" name=""/>
        <dsp:cNvSpPr/>
      </dsp:nvSpPr>
      <dsp:spPr>
        <a:xfrm>
          <a:off x="2099614" y="1700688"/>
          <a:ext cx="1935923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التعرف</a:t>
          </a:r>
          <a:endParaRPr lang="ar-SA" sz="3700" kern="1200" dirty="0"/>
        </a:p>
      </dsp:txBody>
      <dsp:txXfrm>
        <a:off x="2099614" y="1700688"/>
        <a:ext cx="1935923" cy="2267585"/>
      </dsp:txXfrm>
    </dsp:sp>
    <dsp:sp modelId="{23C3CA72-2E9C-43A5-89E9-07DBFBF9465A}">
      <dsp:nvSpPr>
        <dsp:cNvPr id="0" name=""/>
        <dsp:cNvSpPr/>
      </dsp:nvSpPr>
      <dsp:spPr>
        <a:xfrm>
          <a:off x="4194062" y="1700688"/>
          <a:ext cx="1935923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التشخيص</a:t>
          </a:r>
          <a:endParaRPr lang="ar-SA" sz="3700" kern="1200" dirty="0"/>
        </a:p>
      </dsp:txBody>
      <dsp:txXfrm>
        <a:off x="4194062" y="1700688"/>
        <a:ext cx="1935923" cy="2267585"/>
      </dsp:txXfrm>
    </dsp:sp>
    <dsp:sp modelId="{DF1E6AE9-9B0B-4343-A180-F78F39A254EC}">
      <dsp:nvSpPr>
        <dsp:cNvPr id="0" name=""/>
        <dsp:cNvSpPr/>
      </dsp:nvSpPr>
      <dsp:spPr>
        <a:xfrm>
          <a:off x="6288509" y="1700688"/>
          <a:ext cx="1935923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التدخل المطلوب</a:t>
          </a:r>
          <a:endParaRPr lang="ar-SA" sz="3700" kern="1200" dirty="0"/>
        </a:p>
      </dsp:txBody>
      <dsp:txXfrm>
        <a:off x="6288509" y="1700688"/>
        <a:ext cx="1935923" cy="2267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BD3392-9CEF-4FAD-A9FF-D947E07B89C0}">
      <dsp:nvSpPr>
        <dsp:cNvPr id="0" name=""/>
        <dsp:cNvSpPr/>
      </dsp:nvSpPr>
      <dsp:spPr>
        <a:xfrm>
          <a:off x="3503255" y="2501"/>
          <a:ext cx="1451688" cy="943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الرفض</a:t>
          </a:r>
          <a:endParaRPr lang="ar-SA" sz="2000" kern="1200" dirty="0"/>
        </a:p>
      </dsp:txBody>
      <dsp:txXfrm>
        <a:off x="3503255" y="2501"/>
        <a:ext cx="1451688" cy="943597"/>
      </dsp:txXfrm>
    </dsp:sp>
    <dsp:sp modelId="{71CA8BD8-A185-4B86-8BDB-1E14465B2046}">
      <dsp:nvSpPr>
        <dsp:cNvPr id="0" name=""/>
        <dsp:cNvSpPr/>
      </dsp:nvSpPr>
      <dsp:spPr>
        <a:xfrm>
          <a:off x="2671400" y="474300"/>
          <a:ext cx="3115399" cy="3115399"/>
        </a:xfrm>
        <a:custGeom>
          <a:avLst/>
          <a:gdLst/>
          <a:ahLst/>
          <a:cxnLst/>
          <a:rect l="0" t="0" r="0" b="0"/>
          <a:pathLst>
            <a:path>
              <a:moveTo>
                <a:pt x="2483575" y="305029"/>
              </a:moveTo>
              <a:arcTo wR="1557699" hR="1557699" stAng="18388134" swAng="1632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0D5A6-422C-46A1-A04F-C27EF0A74515}">
      <dsp:nvSpPr>
        <dsp:cNvPr id="0" name=""/>
        <dsp:cNvSpPr/>
      </dsp:nvSpPr>
      <dsp:spPr>
        <a:xfrm>
          <a:off x="5060955" y="1560201"/>
          <a:ext cx="1451688" cy="943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الفشل</a:t>
          </a:r>
          <a:endParaRPr lang="ar-SA" sz="2000" kern="1200" dirty="0"/>
        </a:p>
      </dsp:txBody>
      <dsp:txXfrm>
        <a:off x="5060955" y="1560201"/>
        <a:ext cx="1451688" cy="943597"/>
      </dsp:txXfrm>
    </dsp:sp>
    <dsp:sp modelId="{FD4FD872-CCA9-46BC-A75E-2493EAE39701}">
      <dsp:nvSpPr>
        <dsp:cNvPr id="0" name=""/>
        <dsp:cNvSpPr/>
      </dsp:nvSpPr>
      <dsp:spPr>
        <a:xfrm>
          <a:off x="2671400" y="474300"/>
          <a:ext cx="3115399" cy="3115399"/>
        </a:xfrm>
        <a:custGeom>
          <a:avLst/>
          <a:gdLst/>
          <a:ahLst/>
          <a:cxnLst/>
          <a:rect l="0" t="0" r="0" b="0"/>
          <a:pathLst>
            <a:path>
              <a:moveTo>
                <a:pt x="2953836" y="2248518"/>
              </a:moveTo>
              <a:arcTo wR="1557699" hR="1557699" stAng="1579592" swAng="1632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B47BF-2CD6-47D2-AD48-5A7FC4F11997}">
      <dsp:nvSpPr>
        <dsp:cNvPr id="0" name=""/>
        <dsp:cNvSpPr/>
      </dsp:nvSpPr>
      <dsp:spPr>
        <a:xfrm>
          <a:off x="3503255" y="3117900"/>
          <a:ext cx="1451688" cy="943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الاعتمادية والانعزالية </a:t>
          </a:r>
          <a:endParaRPr lang="ar-SA" sz="2000" kern="1200" dirty="0"/>
        </a:p>
      </dsp:txBody>
      <dsp:txXfrm>
        <a:off x="3503255" y="3117900"/>
        <a:ext cx="1451688" cy="943597"/>
      </dsp:txXfrm>
    </dsp:sp>
    <dsp:sp modelId="{C122200C-A394-483D-84D7-DBEF28CC0EFC}">
      <dsp:nvSpPr>
        <dsp:cNvPr id="0" name=""/>
        <dsp:cNvSpPr/>
      </dsp:nvSpPr>
      <dsp:spPr>
        <a:xfrm>
          <a:off x="2671400" y="474300"/>
          <a:ext cx="3115399" cy="3115399"/>
        </a:xfrm>
        <a:custGeom>
          <a:avLst/>
          <a:gdLst/>
          <a:ahLst/>
          <a:cxnLst/>
          <a:rect l="0" t="0" r="0" b="0"/>
          <a:pathLst>
            <a:path>
              <a:moveTo>
                <a:pt x="631824" y="2810369"/>
              </a:moveTo>
              <a:arcTo wR="1557699" hR="1557699" stAng="7588134" swAng="1632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B6A7-F534-4CB2-B4F1-C8DC07C3C51F}">
      <dsp:nvSpPr>
        <dsp:cNvPr id="0" name=""/>
        <dsp:cNvSpPr/>
      </dsp:nvSpPr>
      <dsp:spPr>
        <a:xfrm>
          <a:off x="1945556" y="1560201"/>
          <a:ext cx="1451688" cy="943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السلوك المضاد للمجتمع</a:t>
          </a:r>
          <a:endParaRPr lang="ar-SA" sz="2000" kern="1200" dirty="0"/>
        </a:p>
      </dsp:txBody>
      <dsp:txXfrm>
        <a:off x="1945556" y="1560201"/>
        <a:ext cx="1451688" cy="943597"/>
      </dsp:txXfrm>
    </dsp:sp>
    <dsp:sp modelId="{8F5E61AE-D80A-41F4-973C-6880485D28ED}">
      <dsp:nvSpPr>
        <dsp:cNvPr id="0" name=""/>
        <dsp:cNvSpPr/>
      </dsp:nvSpPr>
      <dsp:spPr>
        <a:xfrm>
          <a:off x="2671400" y="474300"/>
          <a:ext cx="3115399" cy="3115399"/>
        </a:xfrm>
        <a:custGeom>
          <a:avLst/>
          <a:gdLst/>
          <a:ahLst/>
          <a:cxnLst/>
          <a:rect l="0" t="0" r="0" b="0"/>
          <a:pathLst>
            <a:path>
              <a:moveTo>
                <a:pt x="161562" y="866880"/>
              </a:moveTo>
              <a:arcTo wR="1557699" hR="1557699" stAng="12379592" swAng="1632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8044E-C2AA-4F11-9B27-27B650CD5169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A76F0-6CA2-4581-8B13-293F022C6918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C466-0A9C-4DF5-AF10-8768D973283F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5D96D-D127-4B45-B474-78B277A24A69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A5891-3D78-45ED-BE17-64F6B69B5D9A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FD9C5-6412-4DAA-B692-7D87C5A5D7A8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البذور</a:t>
          </a:r>
          <a:endParaRPr lang="ar-SA" sz="2500" kern="1200" dirty="0"/>
        </a:p>
      </dsp:txBody>
      <dsp:txXfrm>
        <a:off x="3410331" y="1410574"/>
        <a:ext cx="1408937" cy="704468"/>
      </dsp:txXfrm>
    </dsp:sp>
    <dsp:sp modelId="{AC40B8DE-DB9F-4ACC-A848-6FC3D5D5BACF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الاهمال</a:t>
          </a:r>
          <a:endParaRPr lang="ar-SA" sz="2500" kern="1200" dirty="0"/>
        </a:p>
      </dsp:txBody>
      <dsp:txXfrm>
        <a:off x="703" y="2410919"/>
        <a:ext cx="1408937" cy="704468"/>
      </dsp:txXfrm>
    </dsp:sp>
    <dsp:sp modelId="{A57A796F-10A7-4270-A073-6009ECAAB623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عدم الثبات</a:t>
          </a:r>
          <a:endParaRPr lang="ar-SA" sz="2500" kern="1200" dirty="0"/>
        </a:p>
      </dsp:txBody>
      <dsp:txXfrm>
        <a:off x="1705517" y="2410919"/>
        <a:ext cx="1408937" cy="704468"/>
      </dsp:txXfrm>
    </dsp:sp>
    <dsp:sp modelId="{A79B596D-1B5F-4E76-9A70-5624064F63B9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الحماية الزائدة</a:t>
          </a:r>
          <a:endParaRPr lang="ar-SA" sz="2500" kern="1200" dirty="0"/>
        </a:p>
      </dsp:txBody>
      <dsp:txXfrm>
        <a:off x="3410331" y="2410919"/>
        <a:ext cx="1408937" cy="704468"/>
      </dsp:txXfrm>
    </dsp:sp>
    <dsp:sp modelId="{8FEA31EC-14BC-4D09-B6DF-215071743C5D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الدلال الزائد</a:t>
          </a:r>
          <a:endParaRPr lang="ar-SA" sz="2500" kern="1200" dirty="0"/>
        </a:p>
      </dsp:txBody>
      <dsp:txXfrm>
        <a:off x="5115145" y="2410919"/>
        <a:ext cx="1408937" cy="704468"/>
      </dsp:txXfrm>
    </dsp:sp>
    <dsp:sp modelId="{1414FE3B-FC20-4834-87D5-490E29A668D4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القسوة</a:t>
          </a:r>
          <a:endParaRPr lang="ar-SA" sz="2500" kern="1200" dirty="0"/>
        </a:p>
      </dsp:txBody>
      <dsp:txXfrm>
        <a:off x="6819959" y="2410919"/>
        <a:ext cx="1408937" cy="7044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62906A-8E98-4E63-8E19-153BAB1198B8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1C8A7-1F24-4B84-B9F3-765E8972709E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01227-5D27-4527-BFAA-E26D49EFFB2C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9A435-D3B3-4D9A-8DEE-A295D74E1B23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D7035-9DB7-4FB5-B1DA-4E3D63EE4C5F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E336-80AF-4AD2-BA8E-9E23B93E1C08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البذور</a:t>
          </a:r>
          <a:endParaRPr lang="ar-SA" sz="2300" kern="1200" dirty="0"/>
        </a:p>
      </dsp:txBody>
      <dsp:txXfrm>
        <a:off x="3410331" y="1410574"/>
        <a:ext cx="1408937" cy="704468"/>
      </dsp:txXfrm>
    </dsp:sp>
    <dsp:sp modelId="{D0634F8A-0949-4EA1-9BEA-3D18BB74128D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اسلوب التعامل القاسي</a:t>
          </a:r>
          <a:endParaRPr lang="ar-SA" sz="2300" kern="1200" dirty="0"/>
        </a:p>
      </dsp:txBody>
      <dsp:txXfrm>
        <a:off x="703" y="2410919"/>
        <a:ext cx="1408937" cy="704468"/>
      </dsp:txXfrm>
    </dsp:sp>
    <dsp:sp modelId="{01C840C2-A212-454D-AE53-0B548961F45D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غياب التدريب</a:t>
          </a:r>
          <a:endParaRPr lang="ar-SA" sz="2300" kern="1200" dirty="0"/>
        </a:p>
      </dsp:txBody>
      <dsp:txXfrm>
        <a:off x="1705517" y="2410919"/>
        <a:ext cx="1408937" cy="704468"/>
      </dsp:txXfrm>
    </dsp:sp>
    <dsp:sp modelId="{D5C48EBC-2BDF-441A-8709-147376311633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المناهج</a:t>
          </a:r>
          <a:endParaRPr lang="ar-SA" sz="2300" kern="1200" dirty="0"/>
        </a:p>
      </dsp:txBody>
      <dsp:txXfrm>
        <a:off x="3410331" y="2410919"/>
        <a:ext cx="1408937" cy="704468"/>
      </dsp:txXfrm>
    </dsp:sp>
    <dsp:sp modelId="{8EDC42AE-B566-4244-A8C1-0C77D7D5AD90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عدم مراعاة الفروق الفردية</a:t>
          </a:r>
          <a:endParaRPr lang="ar-SA" sz="2300" kern="1200" dirty="0"/>
        </a:p>
      </dsp:txBody>
      <dsp:txXfrm>
        <a:off x="5115145" y="2410919"/>
        <a:ext cx="1408937" cy="704468"/>
      </dsp:txXfrm>
    </dsp:sp>
    <dsp:sp modelId="{0B4B077F-69D9-4390-B016-8E3BF8BF9518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التساهل</a:t>
          </a:r>
          <a:endParaRPr lang="ar-SA" sz="2300" kern="1200" dirty="0"/>
        </a:p>
      </dsp:txBody>
      <dsp:txXfrm>
        <a:off x="6819959" y="2410919"/>
        <a:ext cx="1408937" cy="7044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A688B-9646-4CA2-8F70-0A1E143F8EFF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F3526-F502-484D-B027-28EEC5DDF417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692E7-79B1-47C9-98A5-C84DB6E122DA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72063-0561-4E7C-B54F-5C3F0AF2A9FC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77386-BABC-4633-A44A-898324D547C4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0C613-8A81-491E-B12E-D45C520FB74D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النظريات</a:t>
          </a:r>
          <a:endParaRPr lang="ar-SA" sz="3600" kern="1200" dirty="0"/>
        </a:p>
      </dsp:txBody>
      <dsp:txXfrm>
        <a:off x="3410331" y="1410574"/>
        <a:ext cx="1408937" cy="704468"/>
      </dsp:txXfrm>
    </dsp:sp>
    <dsp:sp modelId="{24AE01EF-4C40-4ABF-957E-BA5B80C0CDA2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العصبية</a:t>
          </a:r>
          <a:endParaRPr lang="ar-SA" sz="3600" kern="1200" dirty="0"/>
        </a:p>
      </dsp:txBody>
      <dsp:txXfrm>
        <a:off x="703" y="2410919"/>
        <a:ext cx="1408937" cy="704468"/>
      </dsp:txXfrm>
    </dsp:sp>
    <dsp:sp modelId="{864FB124-898D-4884-88F3-9AC52C764CB2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البيئية</a:t>
          </a:r>
          <a:endParaRPr lang="ar-SA" sz="3600" kern="1200" dirty="0"/>
        </a:p>
      </dsp:txBody>
      <dsp:txXfrm>
        <a:off x="1705517" y="2410919"/>
        <a:ext cx="1408937" cy="704468"/>
      </dsp:txXfrm>
    </dsp:sp>
    <dsp:sp modelId="{C6BECBCA-F7B5-4F06-B99A-AC4D1F6588F2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المعرفية</a:t>
          </a:r>
          <a:endParaRPr lang="ar-SA" sz="3600" kern="1200" dirty="0"/>
        </a:p>
      </dsp:txBody>
      <dsp:txXfrm>
        <a:off x="3410331" y="2410919"/>
        <a:ext cx="1408937" cy="704468"/>
      </dsp:txXfrm>
    </dsp:sp>
    <dsp:sp modelId="{BBE0EB25-8E10-4398-8D1B-024662DD7DB6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السلوكية</a:t>
          </a:r>
          <a:endParaRPr lang="ar-SA" sz="3600" kern="1200" dirty="0"/>
        </a:p>
      </dsp:txBody>
      <dsp:txXfrm>
        <a:off x="5115145" y="2410919"/>
        <a:ext cx="1408937" cy="704468"/>
      </dsp:txXfrm>
    </dsp:sp>
    <dsp:sp modelId="{71549D7B-1B04-40BD-A9E2-34DC1795EE74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التحليلية</a:t>
          </a:r>
          <a:endParaRPr lang="ar-SA" sz="3600" kern="1200" dirty="0"/>
        </a:p>
      </dsp:txBody>
      <dsp:txXfrm>
        <a:off x="6819959" y="2410919"/>
        <a:ext cx="1408937" cy="7044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4CB46-45A1-48ED-BD91-A70A6EAC5055}">
      <dsp:nvSpPr>
        <dsp:cNvPr id="0" name=""/>
        <dsp:cNvSpPr/>
      </dsp:nvSpPr>
      <dsp:spPr>
        <a:xfrm>
          <a:off x="2259711" y="280260"/>
          <a:ext cx="3801808" cy="380180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خبرات الطفولة</a:t>
          </a:r>
          <a:endParaRPr lang="ar-SA" sz="2700" kern="1200" dirty="0"/>
        </a:p>
      </dsp:txBody>
      <dsp:txXfrm>
        <a:off x="4277838" y="1068231"/>
        <a:ext cx="1403048" cy="1040971"/>
      </dsp:txXfrm>
    </dsp:sp>
    <dsp:sp modelId="{969EBFDA-D14D-4AD9-B143-4495159AA5B7}">
      <dsp:nvSpPr>
        <dsp:cNvPr id="0" name=""/>
        <dsp:cNvSpPr/>
      </dsp:nvSpPr>
      <dsp:spPr>
        <a:xfrm>
          <a:off x="2259711" y="407893"/>
          <a:ext cx="3801808" cy="380180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اساليب الرعاية</a:t>
          </a:r>
          <a:endParaRPr lang="ar-SA" sz="2700" kern="1200" dirty="0"/>
        </a:p>
      </dsp:txBody>
      <dsp:txXfrm>
        <a:off x="4277838" y="2380760"/>
        <a:ext cx="1403048" cy="1040971"/>
      </dsp:txXfrm>
    </dsp:sp>
    <dsp:sp modelId="{58A988D6-56EC-404F-A4CA-07FA3F190F78}">
      <dsp:nvSpPr>
        <dsp:cNvPr id="0" name=""/>
        <dsp:cNvSpPr/>
      </dsp:nvSpPr>
      <dsp:spPr>
        <a:xfrm>
          <a:off x="2132079" y="407893"/>
          <a:ext cx="3801808" cy="380180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النمو النفس- جنسي</a:t>
          </a:r>
          <a:endParaRPr lang="ar-SA" sz="2700" kern="1200" dirty="0"/>
        </a:p>
      </dsp:txBody>
      <dsp:txXfrm>
        <a:off x="2512712" y="2380760"/>
        <a:ext cx="1403048" cy="1040971"/>
      </dsp:txXfrm>
    </dsp:sp>
    <dsp:sp modelId="{B01E081D-D82C-4A87-81A4-D2C1C4A06028}">
      <dsp:nvSpPr>
        <dsp:cNvPr id="0" name=""/>
        <dsp:cNvSpPr/>
      </dsp:nvSpPr>
      <dsp:spPr>
        <a:xfrm>
          <a:off x="2132079" y="280260"/>
          <a:ext cx="3801808" cy="380180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اجزاء الشخصية</a:t>
          </a:r>
          <a:endParaRPr lang="ar-SA" sz="2700" kern="1200" dirty="0"/>
        </a:p>
      </dsp:txBody>
      <dsp:txXfrm>
        <a:off x="2512712" y="1068231"/>
        <a:ext cx="1403048" cy="1040971"/>
      </dsp:txXfrm>
    </dsp:sp>
    <dsp:sp modelId="{47CD42AC-92CF-416F-9DDB-D69C8D5390EA}">
      <dsp:nvSpPr>
        <dsp:cNvPr id="0" name=""/>
        <dsp:cNvSpPr/>
      </dsp:nvSpPr>
      <dsp:spPr>
        <a:xfrm>
          <a:off x="2024361" y="44910"/>
          <a:ext cx="4272509" cy="42725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4E386-4431-4E4B-B140-82E8BDD84601}">
      <dsp:nvSpPr>
        <dsp:cNvPr id="0" name=""/>
        <dsp:cNvSpPr/>
      </dsp:nvSpPr>
      <dsp:spPr>
        <a:xfrm>
          <a:off x="2024361" y="172543"/>
          <a:ext cx="4272509" cy="42725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03AC1-26B0-456B-A4A5-52B4F1E4896E}">
      <dsp:nvSpPr>
        <dsp:cNvPr id="0" name=""/>
        <dsp:cNvSpPr/>
      </dsp:nvSpPr>
      <dsp:spPr>
        <a:xfrm>
          <a:off x="1896729" y="172543"/>
          <a:ext cx="4272509" cy="42725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43F84-BFCB-42A8-B529-F5B87C703DE1}">
      <dsp:nvSpPr>
        <dsp:cNvPr id="0" name=""/>
        <dsp:cNvSpPr/>
      </dsp:nvSpPr>
      <dsp:spPr>
        <a:xfrm>
          <a:off x="1896729" y="44910"/>
          <a:ext cx="4272509" cy="42725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C8C2C-9538-4511-AB65-9C6C1815E88C}">
      <dsp:nvSpPr>
        <dsp:cNvPr id="0" name=""/>
        <dsp:cNvSpPr/>
      </dsp:nvSpPr>
      <dsp:spPr>
        <a:xfrm>
          <a:off x="2229926" y="310387"/>
          <a:ext cx="4011168" cy="40111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التلف الدماغي والعصبي </a:t>
          </a:r>
          <a:endParaRPr lang="ar-SA" sz="2400" kern="1200" dirty="0"/>
        </a:p>
      </dsp:txBody>
      <dsp:txXfrm>
        <a:off x="4343907" y="1160373"/>
        <a:ext cx="1432560" cy="1193800"/>
      </dsp:txXfrm>
    </dsp:sp>
    <dsp:sp modelId="{8CBDBE8A-DA77-4611-B380-A531E27077D2}">
      <dsp:nvSpPr>
        <dsp:cNvPr id="0" name=""/>
        <dsp:cNvSpPr/>
      </dsp:nvSpPr>
      <dsp:spPr>
        <a:xfrm>
          <a:off x="2093586" y="453643"/>
          <a:ext cx="4118627" cy="40111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الاضطرابات العصبية</a:t>
          </a:r>
          <a:endParaRPr lang="ar-SA" sz="2800" b="1" kern="1200" dirty="0"/>
        </a:p>
      </dsp:txBody>
      <dsp:txXfrm>
        <a:off x="3074211" y="3056128"/>
        <a:ext cx="2206407" cy="1050544"/>
      </dsp:txXfrm>
    </dsp:sp>
    <dsp:sp modelId="{D885597B-CD08-4481-8E5B-E2D3B31E73BA}">
      <dsp:nvSpPr>
        <dsp:cNvPr id="0" name=""/>
        <dsp:cNvSpPr/>
      </dsp:nvSpPr>
      <dsp:spPr>
        <a:xfrm>
          <a:off x="2064705" y="310387"/>
          <a:ext cx="4011168" cy="40111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الاضطرابات الكيميائية البيولوجية العصبية</a:t>
          </a:r>
          <a:endParaRPr lang="ar-SA" sz="2800" kern="1200" dirty="0"/>
        </a:p>
      </dsp:txBody>
      <dsp:txXfrm>
        <a:off x="2529331" y="1160373"/>
        <a:ext cx="1432560" cy="1193800"/>
      </dsp:txXfrm>
    </dsp:sp>
    <dsp:sp modelId="{381B8D97-AEE7-44B9-9398-92B14688FEBC}">
      <dsp:nvSpPr>
        <dsp:cNvPr id="0" name=""/>
        <dsp:cNvSpPr/>
      </dsp:nvSpPr>
      <dsp:spPr>
        <a:xfrm>
          <a:off x="1981947" y="62077"/>
          <a:ext cx="4507788" cy="45077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72C3A-DC60-44AC-B56A-DFD97A3E0C12}">
      <dsp:nvSpPr>
        <dsp:cNvPr id="0" name=""/>
        <dsp:cNvSpPr/>
      </dsp:nvSpPr>
      <dsp:spPr>
        <a:xfrm>
          <a:off x="1898510" y="205079"/>
          <a:ext cx="4507788" cy="45077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9FFF-D77A-4F36-8E04-10AC6A7F906A}">
      <dsp:nvSpPr>
        <dsp:cNvPr id="0" name=""/>
        <dsp:cNvSpPr/>
      </dsp:nvSpPr>
      <dsp:spPr>
        <a:xfrm>
          <a:off x="1816063" y="62077"/>
          <a:ext cx="4507788" cy="45077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72AC8-C3D0-420F-87AB-5ABD146AF498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سحب اليد</a:t>
          </a:r>
        </a:p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استجابة غير شرطية</a:t>
          </a:r>
          <a:endParaRPr lang="ar-SA" sz="3400" kern="1200" dirty="0"/>
        </a:p>
      </dsp:txBody>
      <dsp:txXfrm rot="16200000">
        <a:off x="702" y="261838"/>
        <a:ext cx="4002285" cy="4002285"/>
      </dsp:txXfrm>
    </dsp:sp>
    <dsp:sp modelId="{074E5D25-AEF5-4DE6-A8BE-7B5D036D228A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ماء ساخن</a:t>
          </a:r>
        </a:p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مثير غير شرطي</a:t>
          </a:r>
          <a:endParaRPr lang="ar-SA" sz="3400" kern="1200" dirty="0"/>
        </a:p>
      </dsp:txBody>
      <dsp:txXfrm rot="5400000">
        <a:off x="4226611" y="261838"/>
        <a:ext cx="4002285" cy="40022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CB6CF-5662-428B-811F-F287A0365F1F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سحب اليد</a:t>
          </a:r>
          <a:endParaRPr lang="ar-SA" sz="3400" kern="1200" dirty="0"/>
        </a:p>
      </dsp:txBody>
      <dsp:txXfrm rot="16200000">
        <a:off x="702" y="261838"/>
        <a:ext cx="4002285" cy="4002285"/>
      </dsp:txXfrm>
    </dsp:sp>
    <dsp:sp modelId="{761FD7AB-5EA6-40D5-B569-63F8234F1DA9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صوت مرتفع( مثير محايد)</a:t>
          </a:r>
        </a:p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ماء ساخن</a:t>
          </a:r>
          <a:endParaRPr lang="ar-SA" sz="3400" kern="1200" dirty="0"/>
        </a:p>
      </dsp:txBody>
      <dsp:txXfrm rot="5400000">
        <a:off x="4226611" y="261838"/>
        <a:ext cx="4002285" cy="4002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80BFA6-9542-47AE-BBA9-56E4566D987A}" type="datetimeFigureOut">
              <a:rPr lang="ar-SA" smtClean="0"/>
              <a:t>28/07/1433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76EAD9-210A-47A6-841B-0CA430FC7A3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EAD9-210A-47A6-841B-0CA430FC7A35}" type="slidenum">
              <a:rPr lang="ar-SA" smtClean="0"/>
              <a:t>59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ar-SA" dirty="0" smtClean="0"/>
              <a:t>دائرة التشجيع</a:t>
            </a:r>
            <a:endParaRPr lang="ar-S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47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منطلقات التحليل النفسي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التركيز على اثر الوراثة والغرائز في السلوك.</a:t>
            </a:r>
          </a:p>
          <a:p>
            <a:pPr algn="r" rtl="1"/>
            <a:r>
              <a:rPr lang="ar-SA" dirty="0" smtClean="0"/>
              <a:t>النمو الشخصي يسير ضمن مراحل محددة.</a:t>
            </a:r>
          </a:p>
          <a:p>
            <a:pPr algn="r" rtl="1"/>
            <a:r>
              <a:rPr lang="ar-SA" dirty="0" smtClean="0"/>
              <a:t>الخبرات الطفولية مؤثرة بشكل كبير في النمو الشخصي.</a:t>
            </a:r>
          </a:p>
          <a:p>
            <a:pPr algn="r" rtl="1"/>
            <a:r>
              <a:rPr lang="ar-SA" dirty="0" smtClean="0"/>
              <a:t>الشخصية 3 ابعاد او اقسام.</a:t>
            </a:r>
          </a:p>
          <a:p>
            <a:pPr algn="r" rtl="1"/>
            <a:r>
              <a:rPr lang="ar-SA" dirty="0" smtClean="0"/>
              <a:t>الاضطراب ليس الا تعبير عن صاراعات نفسية مكبوته.</a:t>
            </a:r>
          </a:p>
          <a:p>
            <a:pPr algn="r" rtl="1"/>
            <a:r>
              <a:rPr lang="ar-SA" dirty="0" smtClean="0"/>
              <a:t>الاضطراب ليس هو الا نتيجة للصراعات بين اجزاء الشخصية المختلفةز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الدينامية الحديثة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dirty="0" smtClean="0"/>
              <a:t>وتتمثل في التحليليين الجدد.</a:t>
            </a:r>
          </a:p>
          <a:p>
            <a:pPr algn="r" rtl="1"/>
            <a:r>
              <a:rPr lang="ar-SA" dirty="0" smtClean="0"/>
              <a:t>النظرية الانسانية.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تم التحرر من وجهة النظر البيولوجية الخاصة بالاضطربات البيولوجية.</a:t>
            </a:r>
          </a:p>
          <a:p>
            <a:pPr algn="r" rtl="1"/>
            <a:r>
              <a:rPr lang="ar-SA" dirty="0" smtClean="0"/>
              <a:t>ادخال المتغيرات الاجتماعية والثقافية الاخرى.</a:t>
            </a:r>
          </a:p>
          <a:p>
            <a:pPr algn="r" rtl="1"/>
            <a:r>
              <a:rPr lang="ar-SA" dirty="0" smtClean="0"/>
              <a:t>التنويع في الدوافع فاصبح لدينا دوافع تحقيق الذات والانتماء وغيرها.</a:t>
            </a:r>
          </a:p>
          <a:p>
            <a:pPr algn="r" rtl="1"/>
            <a:r>
              <a:rPr lang="ar-SA" dirty="0" smtClean="0"/>
              <a:t>الاعتقاد بدور الانسان في التحكم والسيطرة والضبط على انماط سلوكه المختلفة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وجهة النظر البيوفسيولوجية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يستجيب الفرد للاحداث البيئية والداخلية ككل متكامل ( الاستجابة البيولوجية الكلية).</a:t>
            </a:r>
          </a:p>
          <a:p>
            <a:pPr algn="r" rtl="1"/>
            <a:r>
              <a:rPr lang="ar-SA" dirty="0" smtClean="0"/>
              <a:t>بالرغم من الاستجابة الكلية الا ان الانسان يعمل وفقا للتناغم ما بين الاجهزة الفسيولوجية المختلفة.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ar-SA" dirty="0" smtClean="0"/>
              <a:t>1- العوامل العصبية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merbad.net/images/imgcache/2011/04/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mc.maricopa.edu/faculty/farabee/biobk/087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0.gstatic.com/images?q=tbn:ANd9GcRAQWbiapvA0GMZwa83uGddptDEtRNYAT2v3L1Ew5NTnP1O8G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b/bc/Neuron_Hand-tuned.svg/400px-Neuron_Hand-tune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maricopa.edu/faculty/farabee/biobk/BRAIN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ykuwait.net/up/uploads/images/ykuwait-07ca26c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467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دائرة الخوف</a:t>
            </a:r>
            <a:endParaRPr lang="ar-S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685800"/>
          <a:ext cx="8305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229600" cy="1143000"/>
          </a:xfrm>
        </p:spPr>
        <p:txBody>
          <a:bodyPr/>
          <a:lstStyle/>
          <a:p>
            <a:r>
              <a:rPr lang="ar-SA" dirty="0" smtClean="0"/>
              <a:t>2- العوامل النمائية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الاحداث المؤثرة في النمو الطبيعي للطفل ( قبل وبعد واثناء الولادة).</a:t>
            </a:r>
          </a:p>
          <a:p>
            <a:pPr algn="r" rtl="1"/>
            <a:r>
              <a:rPr lang="ar-SA" dirty="0" smtClean="0"/>
              <a:t>الاضطرابات الجينية.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انتقادادت الاتجاه البيوفسيولوجي العصبي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ليست كل انواع الاضطرابات الانفعالية ذو طابع عضوي.</a:t>
            </a:r>
          </a:p>
          <a:p>
            <a:pPr algn="r" rtl="1"/>
            <a:r>
              <a:rPr lang="ar-SA" dirty="0" smtClean="0"/>
              <a:t>اعضاف عمليات التدخل والارشاد في حالات الوراثة.</a:t>
            </a:r>
          </a:p>
          <a:p>
            <a:pPr algn="r" rtl="1"/>
            <a:r>
              <a:rPr lang="ar-SA" dirty="0" smtClean="0"/>
              <a:t>طول فترة العلاج والاثار الجانبية.</a:t>
            </a:r>
          </a:p>
          <a:p>
            <a:pPr algn="r" rtl="1"/>
            <a:r>
              <a:rPr lang="ar-SA" dirty="0" smtClean="0"/>
              <a:t>اهمال الجانب النفسي والاجتماعي والثقافي للاضطراب.</a:t>
            </a:r>
          </a:p>
          <a:p>
            <a:pPr algn="r" rtl="1"/>
            <a:r>
              <a:rPr lang="ar-SA" dirty="0" smtClean="0"/>
              <a:t>اهمال المتغيرات النفسية الداخلية كالتفكير ودوره في الاضطراب .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النظرية السلوكية -مبادئ عامة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السلوك هو دالة البيئة ووظيفتها.</a:t>
            </a:r>
          </a:p>
          <a:p>
            <a:pPr algn="r" rtl="1"/>
            <a:r>
              <a:rPr lang="ar-SA" dirty="0" smtClean="0"/>
              <a:t>يفسر السلوك وفقا للمثيرات الخارجية.</a:t>
            </a:r>
          </a:p>
          <a:p>
            <a:pPr algn="r" rtl="1"/>
            <a:r>
              <a:rPr lang="ar-SA" dirty="0" smtClean="0"/>
              <a:t>التعزيز هو جوهر النظرية.</a:t>
            </a:r>
          </a:p>
          <a:p>
            <a:pPr algn="r" rtl="1"/>
            <a:r>
              <a:rPr lang="ar-SA" dirty="0" smtClean="0"/>
              <a:t>الاطفاء مبدأ اساسي من مبادئ العلاج.</a:t>
            </a:r>
          </a:p>
          <a:p>
            <a:pPr algn="r" rtl="1"/>
            <a:r>
              <a:rPr lang="ar-SA" dirty="0" smtClean="0"/>
              <a:t>يمكن استخدام اساليب التعلم نفسها لعلاج السلوك.</a:t>
            </a:r>
          </a:p>
          <a:p>
            <a:pPr algn="r" rtl="1"/>
            <a:r>
              <a:rPr lang="ar-SA" dirty="0" smtClean="0"/>
              <a:t>عدم الاعتراف بالوافع الفطرية.</a:t>
            </a:r>
          </a:p>
          <a:p>
            <a:pPr algn="r" rtl="1"/>
            <a:r>
              <a:rPr lang="ar-SA" dirty="0" smtClean="0"/>
              <a:t>معظم الانفعالات هي مكتسبة بفعل البيئة.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مبادئ عامة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التكرار ( لا اشراط الا بالتكرار .).</a:t>
            </a:r>
          </a:p>
          <a:p>
            <a:pPr algn="r" rtl="1"/>
            <a:r>
              <a:rPr lang="ar-SA" dirty="0" smtClean="0"/>
              <a:t>الاطفاء. ( نوعين كلاسيكي واطفاء اجرائي).</a:t>
            </a:r>
          </a:p>
          <a:p>
            <a:pPr algn="r" rtl="1"/>
            <a:r>
              <a:rPr lang="ar-SA" dirty="0" smtClean="0"/>
              <a:t>التعزيز وهو نوعين سلبي وايجابي).</a:t>
            </a:r>
          </a:p>
          <a:p>
            <a:pPr algn="r" rtl="1"/>
            <a:r>
              <a:rPr lang="ar-SA" dirty="0" smtClean="0"/>
              <a:t>الاسترجاء التلقائي المؤقت.</a:t>
            </a:r>
          </a:p>
          <a:p>
            <a:pPr algn="r" rtl="1"/>
            <a:r>
              <a:rPr lang="ar-SA" dirty="0" smtClean="0"/>
              <a:t>التعميم.</a:t>
            </a:r>
          </a:p>
          <a:p>
            <a:pPr algn="r" rtl="1"/>
            <a:r>
              <a:rPr lang="ar-SA" dirty="0" smtClean="0"/>
              <a:t>التمييز.</a:t>
            </a:r>
          </a:p>
          <a:p>
            <a:pPr algn="r" rtl="1"/>
            <a:r>
              <a:rPr lang="ar-SA" dirty="0" smtClean="0"/>
              <a:t>ثورندايك واسلوب المحاولة والخطأ.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العلاقة الوظيفية ما بين المثيرات والاستجابات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اقران مستمر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بعد فترة من الاقران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Cloud Callout 3"/>
          <p:cNvSpPr/>
          <p:nvPr/>
        </p:nvSpPr>
        <p:spPr>
          <a:xfrm>
            <a:off x="609600" y="2209800"/>
            <a:ext cx="72390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ماهو الفرق بين الاستجابة الشرطية والاستجابة غير الشرطية </a:t>
            </a:r>
            <a:endParaRPr lang="ar-SA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/>
              <a:t>البذور الاساسية للأضطرابات الانفعالية في الاسرة </a:t>
            </a:r>
            <a:endParaRPr lang="ar-S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وجهة النظر السلوكية نحو الاضطرابات الانفعالية.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الاضطراب هو نوعا من الخطأ بالتعلم.</a:t>
            </a:r>
          </a:p>
          <a:p>
            <a:pPr algn="r" rtl="1"/>
            <a:r>
              <a:rPr lang="ar-SA" dirty="0" smtClean="0"/>
              <a:t>تنمية سلوك سلبي غير وظيفي لا يساعد على اشباع الحاجات.</a:t>
            </a:r>
          </a:p>
          <a:p>
            <a:pPr algn="r" rtl="1"/>
            <a:r>
              <a:rPr lang="ar-SA" dirty="0" smtClean="0"/>
              <a:t>يتم تعلم السلوك السلبي بالملاحظة والنمذجة.</a:t>
            </a:r>
          </a:p>
          <a:p>
            <a:pPr algn="r" rtl="1"/>
            <a:r>
              <a:rPr lang="ar-SA" dirty="0" smtClean="0"/>
              <a:t>قلة التعزيز والتدعيم.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ايجابيات الاعتماد على السلوكية في تفسير وعلاج الاضطرابات الانفعالية للاطفال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يفترض بان الاضطراب تعلم سلبي وليس مرضاً.</a:t>
            </a:r>
          </a:p>
          <a:p>
            <a:pPr algn="r" rtl="1"/>
            <a:r>
              <a:rPr lang="ar-SA" dirty="0" smtClean="0"/>
              <a:t>التركيز على خبرات التعلم وليس التاريخ الشخصي العميق.</a:t>
            </a:r>
          </a:p>
          <a:p>
            <a:pPr algn="r" rtl="1"/>
            <a:r>
              <a:rPr lang="ar-SA" dirty="0" smtClean="0"/>
              <a:t>يعتبر اسلوبا مختصراً.</a:t>
            </a:r>
          </a:p>
          <a:p>
            <a:pPr algn="r" rtl="1"/>
            <a:r>
              <a:rPr lang="ar-SA" dirty="0" smtClean="0"/>
              <a:t>لا يطرح حكما على الافراد.</a:t>
            </a:r>
          </a:p>
          <a:p>
            <a:pPr algn="r" rtl="1"/>
            <a:r>
              <a:rPr lang="ar-SA" dirty="0" smtClean="0"/>
              <a:t>الاسباب تعود لعوامل بيئية وليس لمتغيرات نفسية عميقة.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الانتقادادت: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مبالغة في اثر البيئة.</a:t>
            </a:r>
          </a:p>
          <a:p>
            <a:pPr algn="r" rtl="1"/>
            <a:r>
              <a:rPr lang="ar-SA" dirty="0" smtClean="0"/>
              <a:t>تحييد المتغيرات المعرفية.</a:t>
            </a:r>
          </a:p>
          <a:p>
            <a:pPr algn="r" rtl="1"/>
            <a:r>
              <a:rPr lang="ar-SA" dirty="0" smtClean="0"/>
              <a:t>لا يمكن اغفال دور الدوافع الداخلية على السلوك.</a:t>
            </a:r>
          </a:p>
          <a:p>
            <a:pPr algn="r" rtl="1"/>
            <a:r>
              <a:rPr lang="ar-SA" dirty="0" smtClean="0"/>
              <a:t>اثر العلاج السلوكي قد يكون مؤقتاً وقصير المدى.</a:t>
            </a:r>
          </a:p>
          <a:p>
            <a:pPr algn="r" rtl="1"/>
            <a:r>
              <a:rPr lang="ar-SA" dirty="0" smtClean="0"/>
              <a:t>اكثر ملائمة للحيوانات.</a:t>
            </a:r>
          </a:p>
          <a:p>
            <a:pPr algn="r" rtl="1"/>
            <a:r>
              <a:rPr lang="ar-SA" dirty="0" smtClean="0"/>
              <a:t>يقلل من دور الوراثة.</a:t>
            </a:r>
          </a:p>
          <a:p>
            <a:pPr algn="r" rtl="1"/>
            <a:r>
              <a:rPr lang="ar-SA" smtClean="0"/>
              <a:t>اسلوب بسيط .</a:t>
            </a:r>
            <a:endParaRPr lang="ar-S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r>
              <a:rPr lang="ar-SA" b="1" dirty="0" smtClean="0"/>
              <a:t>الوحدة الثالثة</a:t>
            </a:r>
            <a:br>
              <a:rPr lang="ar-SA" b="1" dirty="0" smtClean="0"/>
            </a:br>
            <a:r>
              <a:rPr lang="ar-SA" b="1" dirty="0" smtClean="0"/>
              <a:t>خصائص وسمات الاطفال المضطربين انفعالياً</a:t>
            </a:r>
            <a:endParaRPr lang="ar-SA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 عودة مرة اخرى لتعريف ومفهوم الطفل المضطرب</a:t>
            </a:r>
          </a:p>
          <a:p>
            <a:pPr algn="r" rtl="1">
              <a:buNone/>
            </a:pPr>
            <a:r>
              <a:rPr lang="ar-SA" dirty="0" smtClean="0"/>
              <a:t>هو الطفل الذي:</a:t>
            </a:r>
          </a:p>
          <a:p>
            <a:pPr algn="r" rtl="1">
              <a:buNone/>
            </a:pPr>
            <a:r>
              <a:rPr lang="ar-SA" dirty="0" smtClean="0"/>
              <a:t>1- فشل في اقامة علاقات وظيفية واجتماعية مع المحيط.</a:t>
            </a:r>
          </a:p>
          <a:p>
            <a:pPr algn="r" rtl="1">
              <a:buNone/>
            </a:pPr>
            <a:r>
              <a:rPr lang="ar-SA" dirty="0" smtClean="0"/>
              <a:t>2-انماط سلوكه لا تشبع حاجاته بالشكل المناسب.</a:t>
            </a:r>
          </a:p>
          <a:p>
            <a:pPr algn="r" rtl="1">
              <a:buNone/>
            </a:pPr>
            <a:r>
              <a:rPr lang="ar-SA" dirty="0" smtClean="0"/>
              <a:t>3-يوصف سلوكه بانه غير مرغوب.</a:t>
            </a:r>
          </a:p>
          <a:p>
            <a:pPr algn="r" rtl="1">
              <a:buNone/>
            </a:pPr>
            <a:r>
              <a:rPr lang="ar-SA" dirty="0" smtClean="0"/>
              <a:t>4-يحتاج الى الاشراف والمساعدة للقيام بالتصرف المقبول بشكل دائم.</a:t>
            </a:r>
          </a:p>
          <a:p>
            <a:pPr algn="r" rtl="1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14400" y="1143000"/>
            <a:ext cx="7315200" cy="480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dirty="0" smtClean="0"/>
              <a:t>كل الاطفال في جميع المراحل يظهرون مجموعة من المشكلات النفسية والسلوكية والانفعالية الا ان ما يميز الاضطرابات الانفعالية :</a:t>
            </a:r>
          </a:p>
          <a:p>
            <a:pPr algn="r"/>
            <a:r>
              <a:rPr lang="ar-SA" sz="2800" dirty="0" smtClean="0"/>
              <a:t>التكرار وطول المدة والشدة والطبوغرافية الخاصة بالسلوك </a:t>
            </a:r>
            <a:endParaRPr lang="ar-SA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اولاً السمات الانفعالية والاجتماعية: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يتميز الطفل المضطرب بسمة العدوانية أو الانسحاب الاجتماعي ونمط السلوك غير الناضج</a:t>
            </a:r>
          </a:p>
          <a:p>
            <a:pPr algn="r" rtl="1"/>
            <a:r>
              <a:rPr lang="ar-SA" dirty="0" smtClean="0"/>
              <a:t>هذه السمات تكون مستمرة وظاهرة في انماط سلوك الطفل في جميع المواقف.</a:t>
            </a:r>
          </a:p>
          <a:p>
            <a:pPr algn="r" rtl="1"/>
            <a:r>
              <a:rPr lang="ar-SA" dirty="0" smtClean="0"/>
              <a:t>العامل المشترك بين جميع تلك الانماط السلوكية هو فشل الطفل في اقامة علاقة ايجابية مع البيئة التي يتواجد فيها.</a:t>
            </a: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ثانياً الخصائص العقلية والاكاديمية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SA" b="1" dirty="0" smtClean="0"/>
              <a:t>هل تتداخل الاضطرابات الانفعالية مع قدرات الطفل العقلية والاكاديمية؟.</a:t>
            </a:r>
            <a:endParaRPr lang="ar-SA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مؤشرات عامة هو تقييم القدرات العقلية للاطفال المضطربين: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صعوبة القياس بسبب المشكلات السلوكية والانفعالية.</a:t>
            </a:r>
          </a:p>
          <a:p>
            <a:pPr algn="r" rtl="1"/>
            <a:r>
              <a:rPr lang="ar-SA" dirty="0" smtClean="0"/>
              <a:t>الحقائق هي ان الاطفال المضطربين في افضل الاحوال هم متوسطي القدرات العقلية.</a:t>
            </a:r>
          </a:p>
          <a:p>
            <a:pPr algn="r" rtl="1"/>
            <a:r>
              <a:rPr lang="ar-SA" dirty="0" smtClean="0"/>
              <a:t>انخفاض الاداء الاكاديمي بشكل ملحوظ عن المستوى وعن الاقران.</a:t>
            </a:r>
            <a:endParaRPr lang="ar-S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mtClean="0"/>
              <a:t>العلاقة بين الاضطرابات الانفعالية والتحصيل الاكاديمي.</a:t>
            </a:r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المدرسة </a:t>
            </a:r>
            <a:endParaRPr lang="ar-S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ثالثاً الخصائص الحركية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يعاني الطفل من فرط الحركة .</a:t>
            </a:r>
          </a:p>
          <a:p>
            <a:pPr algn="r" rtl="1"/>
            <a:r>
              <a:rPr lang="ar-SA" dirty="0" smtClean="0"/>
              <a:t>او الخمول والكسل الشديدين.</a:t>
            </a:r>
          </a:p>
          <a:p>
            <a:pPr algn="r" rtl="1"/>
            <a:r>
              <a:rPr lang="ar-SA" dirty="0" smtClean="0"/>
              <a:t>وقد يواجه مشكلات سلوكية طقوسية وقهرية.</a:t>
            </a:r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الإنحرافات الجنسية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اجبار احدهم على الممارسة الجنسية.</a:t>
            </a:r>
          </a:p>
          <a:p>
            <a:pPr algn="r" rtl="1"/>
            <a:r>
              <a:rPr lang="ar-SA" dirty="0" smtClean="0"/>
              <a:t>الاثارة الجنسية الذاتية المستمرة.</a:t>
            </a:r>
          </a:p>
          <a:p>
            <a:pPr algn="r" rtl="1"/>
            <a:r>
              <a:rPr lang="ar-SA" dirty="0" smtClean="0"/>
              <a:t>اظهار الميول الجنسية لنفس الجنس.</a:t>
            </a:r>
          </a:p>
          <a:p>
            <a:pPr algn="r" rtl="1"/>
            <a:r>
              <a:rPr lang="ar-SA" dirty="0" smtClean="0"/>
              <a:t>الفاظ وايماءات جنسية مستمرة.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خصائص عامة للاطفال المضطربين انفعالياً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مشكلات في الادراك.</a:t>
            </a:r>
          </a:p>
          <a:p>
            <a:pPr algn="r" rtl="1"/>
            <a:r>
              <a:rPr lang="ar-SA" dirty="0" smtClean="0"/>
              <a:t>مشكلات اجتماعية بالعدوان او الانسحاب.</a:t>
            </a:r>
          </a:p>
          <a:p>
            <a:pPr algn="r" rtl="1"/>
            <a:r>
              <a:rPr lang="ar-SA" dirty="0" smtClean="0"/>
              <a:t>مشكلات في الانتباه.</a:t>
            </a:r>
          </a:p>
          <a:p>
            <a:pPr algn="r" rtl="1"/>
            <a:r>
              <a:rPr lang="ar-SA" dirty="0" smtClean="0"/>
              <a:t>مشكلات في التحصيل الدراسي.</a:t>
            </a:r>
          </a:p>
          <a:p>
            <a:pPr algn="r" rtl="1"/>
            <a:r>
              <a:rPr lang="ar-SA" dirty="0" smtClean="0"/>
              <a:t>مشكلات في المعالجات المعرفية.</a:t>
            </a:r>
          </a:p>
          <a:p>
            <a:pPr algn="r" rtl="1"/>
            <a:r>
              <a:rPr lang="ar-SA" dirty="0" smtClean="0"/>
              <a:t>الحساسية الزائدة.</a:t>
            </a:r>
          </a:p>
          <a:p>
            <a:pPr algn="r" rtl="1"/>
            <a:endParaRPr lang="ar-SA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الوحدة الرابعة قياس وتشخيص الاضطرابات الانفعالية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نواجه مشكلة بالتعرف والتشخيص بسبب عدم الاتفاق على مفهوم وتعريف واحد للاضطرابات الانفعالية.</a:t>
            </a:r>
          </a:p>
          <a:p>
            <a:pPr algn="r" rtl="1"/>
            <a:r>
              <a:rPr lang="ar-SA" dirty="0" smtClean="0"/>
              <a:t>واختلاف الاتجاهات التي تدرس الاضطرابات الانفعالية للاطفال.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التشخيص والمسح يحاولان الاجابة عن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هل هناك مشكلة حقيقية لدى الطفل؟.</a:t>
            </a:r>
          </a:p>
          <a:p>
            <a:pPr algn="r" rtl="1"/>
            <a:r>
              <a:rPr lang="ar-SA" dirty="0" smtClean="0"/>
              <a:t>هل هناك ضرورة للتدخل العلاجي؟.</a:t>
            </a:r>
          </a:p>
          <a:p>
            <a:pPr algn="r" rtl="1"/>
            <a:r>
              <a:rPr lang="ar-SA" dirty="0" smtClean="0"/>
              <a:t>ماهو طبيعة التدخل والجهود العلاجية؟.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وسائل المسح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تقديرات المعلم.( المعلم من اكثر الافراد قدرة على الكشف عن الاضطرابات الانفعالية. لماذ؟.).</a:t>
            </a:r>
          </a:p>
          <a:p>
            <a:pPr algn="r" rtl="1"/>
            <a:r>
              <a:rPr lang="ar-SA" dirty="0" smtClean="0"/>
              <a:t>تقديرات الوالدين والاسرة.</a:t>
            </a:r>
          </a:p>
          <a:p>
            <a:pPr algn="r" rtl="1"/>
            <a:r>
              <a:rPr lang="ar-SA" dirty="0" smtClean="0"/>
              <a:t>تقديرات الزملاء .</a:t>
            </a:r>
          </a:p>
          <a:p>
            <a:pPr algn="r" rtl="1"/>
            <a:r>
              <a:rPr lang="ar-SA" dirty="0" smtClean="0"/>
              <a:t>التقديرات </a:t>
            </a:r>
            <a:r>
              <a:rPr lang="ar-SA" dirty="0" smtClean="0"/>
              <a:t>الذاتية.</a:t>
            </a:r>
          </a:p>
          <a:p>
            <a:pPr algn="r" rtl="1"/>
            <a:r>
              <a:rPr lang="ar-SA" dirty="0" smtClean="0"/>
              <a:t>الكشف </a:t>
            </a:r>
            <a:r>
              <a:rPr lang="ar-SA" dirty="0" smtClean="0"/>
              <a:t>متعدد الوسائل.</a:t>
            </a:r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هدف عملية المسح او الكشف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الاجابة عن السؤال التالي : هل توجد مشكلة لدى الطفل؟.</a:t>
            </a:r>
          </a:p>
          <a:p>
            <a:pPr algn="r" rtl="1"/>
            <a:r>
              <a:rPr lang="ar-SA" dirty="0" smtClean="0"/>
              <a:t>الوقاية من المشكلات الانفعالية والاعاقات.</a:t>
            </a:r>
          </a:p>
          <a:p>
            <a:pPr algn="r" rtl="1"/>
            <a:r>
              <a:rPr lang="ar-SA" dirty="0" smtClean="0"/>
              <a:t>فرز وتصنيف الاطفال الى فئات حسب المشكلة.</a:t>
            </a:r>
          </a:p>
          <a:p>
            <a:pPr algn="r" rtl="1"/>
            <a:r>
              <a:rPr lang="ar-SA" dirty="0" smtClean="0"/>
              <a:t>البحث في عوامل الخطورة.</a:t>
            </a:r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التشخيص والتعرف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البحث بعمق </a:t>
            </a:r>
            <a:r>
              <a:rPr lang="ar-SA" dirty="0" smtClean="0"/>
              <a:t>في نتائج عملية الكشف </a:t>
            </a:r>
            <a:r>
              <a:rPr lang="ar-SA" dirty="0" smtClean="0"/>
              <a:t>او المسح.</a:t>
            </a:r>
          </a:p>
          <a:p>
            <a:pPr algn="r" rtl="1"/>
            <a:r>
              <a:rPr lang="ar-SA" dirty="0" smtClean="0"/>
              <a:t>اجراء العديد من المقابلات النفسية والتشخيصية والطبية والاجتماعية مع الطفل ومع </a:t>
            </a:r>
            <a:r>
              <a:rPr lang="ar-SA" dirty="0" smtClean="0"/>
              <a:t>الاهل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التعرف على الاسباب والحاجات الخاصة للطفل.</a:t>
            </a:r>
          </a:p>
          <a:p>
            <a:pPr algn="r" rtl="1"/>
            <a:r>
              <a:rPr lang="ar-SA" dirty="0" smtClean="0"/>
              <a:t>تطبيق بعض الاساليب التشخيصية المقننة.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التشخيص البيولوجي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يهدف الى توضيح العلاقة بين الاضطراب والعوامل والاسباب العصبية.</a:t>
            </a:r>
          </a:p>
          <a:p>
            <a:pPr algn="r" rtl="1">
              <a:buNone/>
            </a:pPr>
            <a:endParaRPr lang="ar-S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اسباب الاضطرابات الانفعالية ونظريات تفسيرها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صور الدماغ ، الرنين المغناطيسي</a:t>
            </a:r>
            <a:endParaRPr lang="ar-SA" dirty="0"/>
          </a:p>
        </p:txBody>
      </p:sp>
      <p:pic>
        <p:nvPicPr>
          <p:cNvPr id="1026" name="Picture 2" descr="http://www6.0zz0.com/2010/09/10/04/83185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التشخيص العصبي الكيميائي</a:t>
            </a:r>
            <a:r>
              <a:rPr lang="ar-SA" dirty="0" smtClean="0"/>
              <a:t>.( تحليل المواد الكيميائية للموصلات العصبية او النواقل العصبية).</a:t>
            </a:r>
            <a:endParaRPr lang="ar-SA" dirty="0" smtClean="0"/>
          </a:p>
          <a:p>
            <a:pPr algn="r" rtl="1"/>
            <a:r>
              <a:rPr lang="ar-SA" dirty="0" smtClean="0"/>
              <a:t>التشخيص العصبي النفسي</a:t>
            </a:r>
            <a:r>
              <a:rPr lang="ar-SA" dirty="0" smtClean="0"/>
              <a:t>.( تطبيق الاختبارات النفسية الخاصة بالاضطرابات النفسية المرتبطة بالاختلالات الدماغية).</a:t>
            </a:r>
            <a:endParaRPr lang="ar-SA" dirty="0" smtClean="0"/>
          </a:p>
          <a:p>
            <a:pPr algn="r" rtl="1"/>
            <a:r>
              <a:rPr lang="ar-SA" dirty="0" smtClean="0"/>
              <a:t>التشخيص النفسي الفسيولوجي.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التعرف والتشخيص الاكاديمي والتربوي.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تحليل بيئة الطفل الاكاديمية والتربوية والمدرسية والاسرية.</a:t>
            </a:r>
          </a:p>
          <a:p>
            <a:pPr algn="r" rtl="1"/>
            <a:r>
              <a:rPr lang="ar-SA" dirty="0" smtClean="0"/>
              <a:t>الملاحظة السلوكية المباشرة.</a:t>
            </a:r>
          </a:p>
          <a:p>
            <a:pPr algn="r" rtl="1"/>
            <a:r>
              <a:rPr lang="ar-SA" dirty="0" smtClean="0"/>
              <a:t>الاختبارات المقننة والاستبانات.( مقياس السلوك التكيفي للجمعية الامريكية للاعاقة العقلية، قائمة الشطب السلوكية لكوي وبيترسون ، بريستول للتكيف الاجتماعي ، مقائمة بيركس لتقدير السلوك المضطرب.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229600" cy="1143000"/>
          </a:xfrm>
        </p:spPr>
        <p:txBody>
          <a:bodyPr/>
          <a:lstStyle/>
          <a:p>
            <a:r>
              <a:rPr lang="ar-SA" b="1" dirty="0" smtClean="0"/>
              <a:t>ايجابيات وسلبيات الملاحظة.</a:t>
            </a:r>
            <a:endParaRPr lang="ar-SA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/>
              <a:t>الملاحظة المقننة ( تسجيل الاحداث او الفواصل الزمنية).</a:t>
            </a:r>
            <a:endParaRPr lang="ar-SA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3-التقييم والتشخيص لجوانب الصحة النفسية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المقابلات الاكلينيكية </a:t>
            </a:r>
            <a:r>
              <a:rPr lang="ar-SA" dirty="0" smtClean="0"/>
              <a:t>( المقننة وغير المقننة ) توجيه مجموعة من الاسئلة والاستفسارات وملاحظة الانفعالات والمحتويات المعرفية الاخرى.</a:t>
            </a:r>
          </a:p>
          <a:p>
            <a:pPr algn="r" rtl="1"/>
            <a:r>
              <a:rPr lang="ar-SA" b="1" dirty="0" smtClean="0"/>
              <a:t>الاختبارات النفسية </a:t>
            </a:r>
            <a:r>
              <a:rPr lang="ar-SA" dirty="0" smtClean="0"/>
              <a:t>: تختلف عن قوائم التقدير والاستبانات واساليب التعرف الاخرى.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امثلة على الاختبارات النفسية </a:t>
            </a:r>
            <a:endParaRPr lang="ar-SA" dirty="0"/>
          </a:p>
        </p:txBody>
      </p:sp>
      <p:pic>
        <p:nvPicPr>
          <p:cNvPr id="64514" name="Picture 2" descr="http://alors.blogspirit.com/images/medium_ink_bl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t0.gstatic.com/images?q=tbn:ANd9GcQ1frn2P2nCNCM2lwMu7gQCYv4_Q6XgTQG4WyQYuja48YNkvmun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3.bp.blogspot.com/_HZAbOGB028o/S-AstNieeMI/AAAAAAAAAUA/xmoEhH2N7vo/s1600/plaat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696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اختبار تفهم الموضوع </a:t>
            </a:r>
            <a:endParaRPr lang="ar-SA" dirty="0"/>
          </a:p>
        </p:txBody>
      </p:sp>
      <p:sp>
        <p:nvSpPr>
          <p:cNvPr id="72706" name="AutoShape 2" descr="data:image/jpeg;base64,/9j/4AAQSkZJRgABAQAAAQABAAD/2wBDAAkGBwgHBgkIBwgKCgkLDRYPDQwMDRsUFRAWIB0iIiAdHx8kKDQsJCYxJx8fLT0tMTU3Ojo6Iys/RD84QzQ5Ojf/2wBDAQoKCg0MDRoPDxo3JR8lNzc3Nzc3Nzc3Nzc3Nzc3Nzc3Nzc3Nzc3Nzc3Nzc3Nzc3Nzc3Nzc3Nzc3Nzc3Nzc3Nzf/wAARCADBAQUDASIAAhEBAxEB/8QAHAAAAgIDAQEAAAAAAAAAAAAAAgMABAEGBwUI/8QATxAAAQMCAwQHAwYJCQYHAAAAAQACEQMhBBIxBUFRYQYHEyIycYGRodEUFSOxwfAWJDNCcnOy0uEXNDVig5KTovE2Q0VjdMImRFJTVWSC/8QAFAEBAAAAAAAAAAAAAAAAAAAAAP/EABQRAQAAAAAAAAAAAAAAAAAAAAD/2gAMAwEAAhEDEQA/AOzZoRAknS5SS6wT6ZadEDG6IC4gxPqmBIqEAlAQJsVHjncpYedZtwRF4tJQMFm6oLF2YgTuKEv5qZkDJkQELw6bFYY8RZC+pccUB+ZQ6GxQ9rFyhzzKAwTOqJtSZE7knNeVjtIQNLzMbvNYL5br70tzjI4LBMEAfUgMEtG82sEAqOcIa2/FG4gwCFhzgIvZAbdJlZLoEz6JIeCBBUDwdbygY1xzHKL+aNrjPeN+STTNyYiUReLoHZpsiB7xuqoqEG6LtQAUFkH1QOtJH1oGvAusF4ixQRrzmjfKYHgWlV3vmHNUFQalBaa6N6NVWVMxTw9BKhdYAkb/AD5ISZsicZS5JNkGHETBUWKgBIKiBRBzNNo3qxShIkg7zKOnM70FieC0Ppl0+p9G9sfN79nVMQeybUzsrBus2gjkt80gLg3XK4/hiSIthqYE/wD6Qe8euDDR/Q1c+WIb+6sfywYWwdsbEC8fzhvwXJGtElwjhJO9GxmacniB0QdYHXJhAYdsTFHyrsP2Jp64MELHY2MH9qxcjdTDQ6JLgLyUN+81B2JvW7gC4TsnFyeFRhUd1u7OFzsrHeYLD9q4+HPF5BIHDcsus0AuDhe/Lmg6/T62dmPBJ2bj2jnk+Kg629kzHzdtD+6y/wDmXHC5zZYTaNyjHlxA73s0Qdnb1r7Ke2fm/aEfoM/eRHrU2QLnA7Q/uU/31x8Of2cGoTa8lNa4vYGlthwQdeZ1q7FfAOF2gNZmkz95MPWhsNjJFPGuMxl7JoItM+KIsRquOMIa02gz7Ssd7I+14sg7E3rU2ESPocffX6Ftv8yJ3WhsHU08d/gt/eXGpIaG6RwKOMwc0G8aTdB2JvWf0fOrca3zoD95Zb1l9H3ugOxYPOh/FcZqAxlDjPFBTgNJbrO8oO2t6yujswamJFiZOHPssiZ1kdHXX7bEtnjh3fYuJuqOEk2DlhjyTInLHBB209Y/R3MB8oxAnjhn/BMZ1g9HSROLqjkcO/4LijX03NBqEg3id6LNF7DiRuQdu/lA6PEfz14H/T1P3VkdP+jeUzjnC2/D1P3VxAV3OaWncLcPNJNV7XZj3uZN0HdWdPejh02iB/Y1P3UR6c9G3m206c/q6g/7VwoVZzZRfWeCFtfKyQb3mEH0FsnpRsfaOMbhcFjmVqzwSGBrgbCTqOS2JmgXC+rKoH9LcKLSG1PZkN13SmJA1QERaFiAOCZ5LD2wECnEhRF5j2qIF6BGwSReUm5NymsgEEnfCBzlwnre/wBr6g4Yenv5LuriuC9bzj+GNcgxFCn+yg0rJLIABva8cETGECwDhETzQ0mkA5TA1gnVE5wZ3m7rSD7EAFru0ECJGkhRoAdpIn2rLnCSQCTEmdyECXNLoBiQgy58ZodBjSENz3WmWnQxdA9wDRJtv81kHugAwHC409iAnzAvoRNlGFwJsQY4rByjIWmJvc6aoqTQXHMQD9Q4oGttctm1zG5MbLmmdBeCo5jGNhxeToIXqbB2W3H4j6WRRpjNVItLRunmgp4TDVcS/Jh6NSoYBIaJ/wBF6Lujm0TTbmbTpSNH1RI9iu19qU2B9DAsFGgDAAEAc+Z58l5dTH1ql3veXAWl31oGno3jzSD2GhUOkCqCSqdTA1KFXs8Qx9N8XDmwYRVMZXa5tVtZ4YLjvEL1sDtdmOpDD7QYajfzX2lnkUHgVMMWuIJI8xuSBTuWCSN0r3tpYR+DqZHEOa4TTePzm8V5tSQ4lt5gW3IKVWjYiDceV1GkMERJjgrNUTYm28JFVvfOUWiZBQA9+VzQWXnQBWI8WoMWE7+CTUa05DckRrvWKb2umHBvwQZ7T6QEmG6rD3tcD3hIsZCW+aYABaeMcPvKVUfncBmB3BBbpuBLY33CwWsMubaDA/1SQWANPIwWrDHHRzrEECAg3TqqcH9MaA4Uqm/+qV36noIXz91U/wC2mGk37Kr+yu/0bt1QMGsqPNiobJdZxDRAkmyBBquaYIzcCohd3jMKIDAvKbTE70oCE5lhIQGQuAdb7x+GOKbbMKNL9kLv0kr5863W5unOKv8A7ul6dwINMJ0c1zpOqY0sDdYIItx5oGDvmDqNRwRUich7SAd1505oMsMFxdppZBlcKom/IImtDyDJiblTKA833zrqgWRmcAAL+JYylwPe1EDkmEzlcCZHuTaUZ80Xi2sygQyQWyO6ZiTorWGpy/NPlJug7AGpmJLosZKsMplsZQTAjwygYGhzNd3Gy97Y9Us2BjX0yAO0a0neRdeI0Oc1x5aL0cG+oNl4mm0HLnaXT6oKjm/RuyxroTrG4pFQOplrhaNQrWBw7sTjWYdxMPqAHkJvC3lmxNn9lDsKx5uJcEHM3SWEGS6dE/DOkkx3iRaOS36r0f2fUyn5OGRIlriEeG2NgMOIZh2cy66DU8TXfWwLGu8VB0g6906j0t7V5zgHNBBPkLrYeldKjhsvZNa3OLtAgaz9i8Cm5uVp0IGiCu7wukOidCkVnh2kkRdNqOcXGDugBU2OJeSZjdZARfFIiT6jRDTzAQ0wNPJZBDg7MZvfelVXNZUIkiG92yAa1QmYklVjLnOJN5kIqsh4MxMTdLc6T3HHLmiUFtpD6cRAA110RsqZXloEQNJ0SWOAZaCAIveLomNLXA5mxc2+pBvHVIDU6YUan/Jqbv6q7/QNpXBOqEA9K6R0ilVEegXfKY7osgaSJSn31RTeIUN4sgSWAlRNLZKiBG8JzbBBYASFkDggMibrgXWyB+GuNkf7unc/q2rvo0vYr5962HA9M9oSfzaQgn/ltQae9zCSGiBytKxTcHd0G8b9CUIGep3bniUT7hrgYg2KAqZkkTN7AIg1uaS02NpEpTX5XglxaN4Tw8PkgRCCOIaQcg1tZNpUoBdFxHd4fBVqkgwCQQbo6Ze5oA1G82nggeSM/i1VmkIbDtOZVSmwPqGoCCWi6t0wCQGwST4RqgsUsppAkSZvZbdsWkHbMZmpl9HM8VKNMD6RxyhoPKDPvWt4WhWZPaUX5TcEthbl0dwdfAUKrsU4Na8BwZN28zzQefszo4+htqpUqS3D0XzTdN6m8enFe/jK9DB0jUr6ASGgiSOQJCbRq1HF3as7ME90E3jcTwKHFU6rwTQqmm8CJygj2IK2BxmFx9LtMNnidHtI/ghxtduGH5N1Wo4wymzU8/JL2TgTgWV31axrVq7w95y5RysqmL2a3F7ROLGKrU67RkHZmMo+/GUHjbRfRx226OHrgTkLXNAzAPk23e1eXtvZlXZzmP7J7abjEkyAfNDtZzqG38Vg6Gd2IqvFNr3EEhrgS6eZn61s+08K3C9Gq1Gq51Xs6YILr96dfeg0ENkkukWiAlV6bW1OIPAqxVcXU5IgTv3hV6kHNJtO9ApgbDoETaUqpTa1wDrxw+/JMBLWjW+4cENRpqloMiwkIKtYgCBGhkAaX+CQxjpnLIcYyyrFUw50Ak6WS2xDXNJEkE33oLOHDctQvaQPJCXgd1zYgQLQgY92VxnVLqV84AB9JQdD6najKnS+mALtw9UmTyC78wktEL566lH5umF9Rhqn1tX0Mw93RBnLvUm8IjICCZi0oJrqVFgmDZRAs+qICBvS6b81kYJjyQETDZlfPPWtUDumuPa4W+jn/DavoNziQZgcF859agLum20LTenMfq2oNcAH5pN53rJsyXiwMDzVUnKQHTwBEIjMkZTAFigfIcHNsIGkI6Qa0gASqzC5xk2c5WC0t7zSBItvQYr1Q1ze7J4BObSNekKrW5Mrrk3AG5ediiabTB7068FZwuKY7Zz6TpvBv9+ZQevg6NFrg0F1Yi5DTDR9pWybEoPe6MNhqYIMlwbAHmT8FrnRrCP2lj6eHZIYDmqvGob5rqOGw9PC0QygwMpj80D3oF4XBdk5pqZHOF4DdCmVcQ2nXNOrcOhzZGkfC3tT2kEyNdbpWIpCtTERmBlp3goDe1tenlJJHAGJVXC419c12Paab6VQtLHaxuPqhwtaf6paYLSvP6R1vk1JuNov7J4IpvdxadPYfrQMq7Rodt2dLGUTUb3nMJBkcdbQlvxIoNOIfUFQkg9zR1oAF1T2fgmNwza7K1Os1xL8rqTTfz1V7C0xUr9vVa0MzdzKAATx+CDW9g4KtiekWOxGMb9LScSb6H7yti6QYevidj16NBpc9wEAC5uJVpuCpU67sRRGWq6M+X88DT1VouAAOoidUHKy0xFRpEG44clXdTeXQ8wY03reOkmxW4knF4Vp7UCXtb+cePmtVNMZhmBz6GAgototaSDMaFLbROYgzHnqvUOHa1hLgQJN/NKZSPekwbwg8uvTawBw8RvMqk5gDXZpk2Eles5tQOLS0ETrOip1qLs5IJytEAQgrl+anYCI4ctyrgOLXXnjO/krT6ZFMENuTACGm2AIYRrcoN66lW/+LDunCvMerV9Css0eS4F1NtDel7+Jwbz/AJmLvLSSByQNBkFYHNYBiYWCYQYM81EAM6lRALREAcVnNeAgDt0FDoSfYgN8xxXz71nX6a7T86cf4bF9BN0Jcvn7rNM9NdpmLZ2X4fRtQak2nLi6Od9AiyBzhLpjTeVkNcCCc1jaBoU9mXLBMOHvQIbSyhrckRoZ1ss1M7xpAmOX30Vio8wWyDEkckBdmaSbW03eiDzXNc5xBYPKNVmjLg5oMgje33JxaTlzkCeBV/Y+B+WY6jhpDe0dl1Ji/wDqg3boFs51HZ9bGVC0/KHw0ARAb/H6lt1J0+KByScLQp4XC0qFBkU2NgAffVZdUawSdQUBVagZaNNEoPLWFjTmcN53KVAasTZpt5rDm5WwBAHJAltNuckEkk79y8vblVmK/FXEdmyH1fsC9HMQ8N0c+4PAbyvH6RYdz6+Hp0hl7XuOI1+99eSDxNn7NfVeX4ZxZTLu6DJaY5Lb9mYv5RVfhcQwCtTaDLRZw4jgiw2HZQotpgAAWAi4WH0WCr2rGjtAzLmncgujKWOLTbcQlyQ7sydZI5IKBc2jTb3Z8lWxtcUcO6s6CGutGpQWWSwkbyvJ2zsUYknEYVoZXF3NFs38V6mGqGvTbUIAJHetoY0TYIMzoEGgYhj3ZmOJB4cIVemDcNA0kwtw2zshuLzV8OMteJIjxfxWpPLmEtDCyoDDhvCCpXpkPgEG/vSTTc5+UzJ0AVzMBXa54z2cMo1nKUvB0quKqMp0WzUOgj3ygo1KQYLNMydySykZIcBfXcVey5gC6NNEDaTZ33Bj2INv6nmlvS5xJv8AJH/tMXeKcFtlwvqnAHSpzv8A6tQemZi7dTeIkFA1wO46IKhIE6hETw0QPNtECs1yopFz3ZUQAHEOWXOvMIHznOkQsgHL9aBod3V8+dZeb8NtqEAxmZfd+Tau/tJLbgA8JXAOshzvw02nG5zbTp9G1BrTmuJkd4A2/giY1wqFrpEGYF7whqPcACPFpZSm52efDYA3MeaBlNj3SM2gRmYY4EzN5AshLyKhLZbJA9u5E0hxcLmRN9JQJMuaZmQDAJmy2noXs0YjGuxjzlbSHdtq7+AWsOOrbRdb30TrAbIzMjtCS035mD7EGwzXLstOpO4uy6fFNp0cpLi9znHUu38/9FKLQ1gDSbDUb0xtQEwSJQFYRJuLJOJrsp0qlSoe40XUrPAkzAjiteqbQ+W7QbSYR8mpunNPjI5cEHq4UPIdVqNhz9xHhG4J2IpNdUpPME0ydRyhJw9XODeB6qY3GU6QGZ95hqAqtUhsMEuA9iU7ENZQcS64YSTOq8rFbQyyXkiR7VQ+cK1Yvhj3iIjLIlBsRrBjwwP/ACdIETxhV8GPlnyYvMhjCcpOrhaT7V45+XZ3vFCrDm5SphHY7BltVlN5c20Ebo5INmpTh8Q50HK+M3I6Ky4CbgKhgNosxDA2s00am9r955FW3uy7/VALmkAzwWudKcG1gp41jYJIbVj3H78lsoMt3LwulbwNmVmTJIa4HhBBQavhZdjGPANnmR6FBs1z6FPFV6by0UaBuD+cYEe/3LOwqmfHUqZjvPA9/uWajBR2PiagP5XFdllmJAv8EHnGpbKLQDKZSgshjt17QqtV83Np3fFWS4ahzjGu4/f4oN16rGR0pJA/8rU/aYu1UTaYuuLdVEO6TuubYSpM/pMXZ2WAt6oHTIQmxBJsibZDUuPqQYc0z5KLAJ4FRBXc6XAIhOS9rogwFo5IXgkiJsgJhube5fPnWKZ6bbXiYFUD/I1fQtJh1+1fPnWG4HprtUAx9OJ/uBBq2a8SNBcXhPaIEgiRMTw4JMGDMAzNlltYMveTe/qg9bZeAo43EZKj4dMRotmp9E8NlDn1KrpFwCIWrbJxBp4ulWDwGyAZtK6VgqwfhqbxAzCdEHiv6MYAshzKhdHiL7yn4LZ1LZnepZgxxBc1xzXC9erEDxKvWaZ7zrFBcDw1ttCJQdsJMagarzKgxrqeXBV6QaCQS9slvLgg+Z61aPlmOr1G/wDoHdHuQTHYt2JJoYV2Zps5zdAOCmzdm9iCXtGkgzKuMw1PDDJRpid8rBrPYMsd5A09wGw8kqBVaA9ogbneSVnqVS4yY5ImOiQ863QVcTgqJfIoskcRYeisYVgY0Xbb83cEbYcSLoaTnNc6mQgshjHSSwrIptyRENHJEHWMm6ImGS4SY1QVX02VKhzMDhzCDsaoBFGq5omwT84mzXW1hMbE2EBB51bG4nCNc7EUpYB423HrwWubd2rTxlI06LXPdUtcQFulRodTc2Y38Vr+0did84iiO4fE3hzHJBreyMKaOPw1V/8A7rbeqVtqqW4ahRB0dUqOAtdziNPIA+q29uGwdOgyo3DZ32Je11wVqu3WNLahNMsd2hEZuaDxACy3aSHSCUTa0N77TIkaLBuHTBgzruRQ4wRcRcgoN46nHl/Saq/LB+Rvn++xdypnuiQFw7qdpgdKMSW3/FHXP6bF3Fk5QgIlY1vuCz70G7yQZc4E2CiS58G5gqICp2EHVG9sIaQ3+xMEPcQgw0GCF87dYsjprtci47fdu7oC+jSALL5t6xapb0z2vEj8aP1INejNeLyQCsPAaWkEA/6IBVDhA1voNEZsSQCY17qB1J8EkjNMWjyXQej+O7XA0gT3m68FzphuCSJO4SFtHRvH0sOCatVrOANvtQbk+tAl5Ig8Eh9WbG8ry8VtvBva6azCANBdLp7cwLDlfVgxvaUHrUXGm9ovkzRor+Yhs3ha87bWz3tyiqHHWwINl6WDx1PFUGhjmvI9LILlaoGjtNXed1SqPrAd0AiI5hONVoFstrpYxDDPegeSBQpkOLnPeTOkojULjZotoUD6okxeDayAPfkcC0yDaAgYyrksTJmE5lQOcXAd4WVFlRhaWuGukonYgUGZgxziBPdi6D0WVbxN+aaXgtmV5LMfTb9JUimXaA6kp7sazKCXACNSQAgskuaZgEjgU9pMAFonivO+csHvxVAXtNQSjG1Nngd7F0s175kF6oXGnIAnjCZTda4jzXmHa+Cg/jdI30ufsTGbQwzw3Ji6BJOmaLIMYnDMpMJosEOcTlnfFvfC0zpOa3b5HsyDM52YXBk8Vu7azKrg4ltRkagyFVxlKk9veYxwNocxBy/M4EgC03HBOpFwZeNCTc30W54vBYJ7iRhYdeSWlUHYPDtDmuo0uRLXBB7fU0HHpHiiTphCP87F25mnouRdVVCjT23izSDZGGgls6ZmrrrLNugxcaISRmlMOhKWQLBAt471lFkt43UQNIgx7EtpymQmGSI3hLiIhBYc4ETK+busOH9Nds3A/GCCSNLBfRZJI1Xzx08wOMq9L9ruGDxT2OxTi17aLi11uMXQaoxuV4II1tbkjbZ0OFp1iIlWGYTFU3FrsNiGxxpkaeiYzCV84nD1wJ1LD8ECqbQ7hyzG6IZjOapF7RorPZtYwTTeHzFxCJ8xBa4iLd1BXawZc1y6bzrKHJlAytIjRWQKNJzc8kE3MX1WahpOpiLa3QVqTGyTJjTUXXq7NxzMCHAF5l0w20/ey8wFmc94RG8hG3s2lrXOtPHQIPYft6tkijh6Td0veT7lWbtnGvhrH06Yg+FuirtNGC4uaYEQTryWKbqQgQPKRZA44zHvJLMXV13GIRtdiXgGpicQZMn6QpdGo0lpmI4QnOqhpJkSOCDAwraoHefM73GY+8rPyaLhpMHcTCfRqscIkNteSrBDXkZfDEffgg812USCNxAkmRxVerdri52b9K6vVKM2kXNgRv4JNWgBdgsBcAoK9KmHNl0W0ncieYI5wmVKThIcHAA6wktJc4uLXcgRogAPLTIfA4wsGt3gKlQhh1cbwFg3BkQTECEFbMXBpgAC1pQbdR2xsqjhG0MLickWL3tPe5lQ7Zwh8GKpkZYg7ytMc4MYbkXNjxVLEFmUieQsg3o7TGZgZiaD4BzF287lZpYp72M72HiO+Qbg8ly91RzahmMvIplKrEhhdxtdB3Lq7c5+2sYXFsHDDLl/SC6YxpyriPUUS/bm1HEmPkrYG4d9dvaYZYoMU7EtkwobLBIkHco83nUIE1w8EZAdLwQoie989yNLyogM1GjU3NhO9A8k2ajyXE3I3o20i66AGCxm6VVZF5IHmrjWECAlvYY0gSgphlvE4prGwB4j6ppZewsplykuJgDibIAyibzfmhNNpbzOqsFuaCIUFN2vsQVDh6ZF2j1UbhqREGmz+6FaNN2adywWEut6oPPrYKgTPY0vVgS/m/CzJwtD1ptP2L1HMMSUkiwjQ6FB5vzfgy7KcJhzNvyTfgsO2Ps7LfAYU8jQb8F6YpS4Qj7PM7UW1QeKNi7NJIds7Bnzw7PgsVdjbLP/AA7Bk/qGfBeu9l5vEpZEOgcUHlt2HsoiPmvBEafzZnwRM2BshkzsvBR/07PgvSY1waDcjimEEiIMj3IPHdsHY7v+F4I/2DPgoej+x92y8FPHsG/BezRpmdETmFoMN370Hh/g7sh0Ztl4OP1Lfgs/gvsMi+ycEf7BvwXttYdRqmBhJFkGuu6J7An+h8FpuotQnod0dN3bGwJ/sgtlFM7oWW0ig1n8CejRudiYPh4IWHdAuizhfYmE9jh9q2jKQDBQ3II3oNS/k96KAEfMWEg8nfFB/J50S/8AgsN6F4/7lt7WGb3ULCg8PYPRfY2wqlSrsnAUsK+ozK8sLjImYMkr3mAQYUptM6ppZa9kFctI1KW58hWSxxEJT6ZuAECyeaizU7kB0qIHHX0H2JjVFEBUtXeSCv8AkwoogwzRUdu/0bU/Sb+0FFEFzC/zZn6A+oJw8KiiCbh5pbPGfJRRBl3gPkls8PqoogIfFKOnoVFEGH+JvkqGM/InzH1hRRBbZ4W+fxRt8R8lFEDaPhCy/wATvMqKIF0vG5NHiUUQGzUef2I9xUUQLesBRRBG6eqM+FRRANPxBMf4SoogwPCgd4h5KKIEVvH6KKKIP//Z"/>
          <p:cNvSpPr>
            <a:spLocks noChangeAspect="1" noChangeArrowheads="1"/>
          </p:cNvSpPr>
          <p:nvPr/>
        </p:nvSpPr>
        <p:spPr bwMode="auto">
          <a:xfrm>
            <a:off x="9017000" y="-774700"/>
            <a:ext cx="21717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2708" name="AutoShape 4" descr="data:image/jpeg;base64,/9j/4AAQSkZJRgABAQAAAQABAAD/2wBDAAkGBwgHBgkIBwgKCgkLDRYPDQwMDRsUFRAWIB0iIiAdHx8kKDQsJCYxJx8fLT0tMTU3Ojo6Iys/RD84QzQ5Ojf/2wBDAQoKCg0MDRoPDxo3JR8lNzc3Nzc3Nzc3Nzc3Nzc3Nzc3Nzc3Nzc3Nzc3Nzc3Nzc3Nzc3Nzc3Nzc3Nzc3Nzc3Nzf/wAARCADBAQUDASIAAhEBAxEB/8QAHAAAAgIDAQEAAAAAAAAAAAAAAgMABAEGBwUI/8QATxAAAQMCAwQHAwYJCQYHAAAAAQACEQMhBBIxBUFRYQYHEyIycYGRodEUFSOxwfAWJDNCcnOy0uEXNDVig5KTovE2Q0VjdMImRFJTVWSC/8QAFAEBAAAAAAAAAAAAAAAAAAAAAP/EABQRAQAAAAAAAAAAAAAAAAAAAAD/2gAMAwEAAhEDEQA/AOzZoRAknS5SS6wT6ZadEDG6IC4gxPqmBIqEAlAQJsVHjncpYedZtwRF4tJQMFm6oLF2YgTuKEv5qZkDJkQELw6bFYY8RZC+pccUB+ZQ6GxQ9rFyhzzKAwTOqJtSZE7knNeVjtIQNLzMbvNYL5br70tzjI4LBMEAfUgMEtG82sEAqOcIa2/FG4gwCFhzgIvZAbdJlZLoEz6JIeCBBUDwdbygY1xzHKL+aNrjPeN+STTNyYiUReLoHZpsiB7xuqoqEG6LtQAUFkH1QOtJH1oGvAusF4ixQRrzmjfKYHgWlV3vmHNUFQalBaa6N6NVWVMxTw9BKhdYAkb/AD5ISZsicZS5JNkGHETBUWKgBIKiBRBzNNo3qxShIkg7zKOnM70FieC0Ppl0+p9G9sfN79nVMQeybUzsrBus2gjkt80gLg3XK4/hiSIthqYE/wD6Qe8euDDR/Q1c+WIb+6sfywYWwdsbEC8fzhvwXJGtElwjhJO9GxmacniB0QdYHXJhAYdsTFHyrsP2Jp64MELHY2MH9qxcjdTDQ6JLgLyUN+81B2JvW7gC4TsnFyeFRhUd1u7OFzsrHeYLD9q4+HPF5BIHDcsus0AuDhe/Lmg6/T62dmPBJ2bj2jnk+Kg629kzHzdtD+6y/wDmXHC5zZYTaNyjHlxA73s0Qdnb1r7Ke2fm/aEfoM/eRHrU2QLnA7Q/uU/31x8Of2cGoTa8lNa4vYGlthwQdeZ1q7FfAOF2gNZmkz95MPWhsNjJFPGuMxl7JoItM+KIsRquOMIa02gz7Ssd7I+14sg7E3rU2ESPocffX6Ftv8yJ3WhsHU08d/gt/eXGpIaG6RwKOMwc0G8aTdB2JvWf0fOrca3zoD95Zb1l9H3ugOxYPOh/FcZqAxlDjPFBTgNJbrO8oO2t6yujswamJFiZOHPssiZ1kdHXX7bEtnjh3fYuJuqOEk2DlhjyTInLHBB209Y/R3MB8oxAnjhn/BMZ1g9HSROLqjkcO/4LijX03NBqEg3id6LNF7DiRuQdu/lA6PEfz14H/T1P3VkdP+jeUzjnC2/D1P3VxAV3OaWncLcPNJNV7XZj3uZN0HdWdPejh02iB/Y1P3UR6c9G3m206c/q6g/7VwoVZzZRfWeCFtfKyQb3mEH0FsnpRsfaOMbhcFjmVqzwSGBrgbCTqOS2JmgXC+rKoH9LcKLSG1PZkN13SmJA1QERaFiAOCZ5LD2wECnEhRF5j2qIF6BGwSReUm5NymsgEEnfCBzlwnre/wBr6g4Yenv5LuriuC9bzj+GNcgxFCn+yg0rJLIABva8cETGECwDhETzQ0mkA5TA1gnVE5wZ3m7rSD7EAFru0ECJGkhRoAdpIn2rLnCSQCTEmdyECXNLoBiQgy58ZodBjSENz3WmWnQxdA9wDRJtv81kHugAwHC409iAnzAvoRNlGFwJsQY4rByjIWmJvc6aoqTQXHMQD9Q4oGttctm1zG5MbLmmdBeCo5jGNhxeToIXqbB2W3H4j6WRRpjNVItLRunmgp4TDVcS/Jh6NSoYBIaJ/wBF6Lujm0TTbmbTpSNH1RI9iu19qU2B9DAsFGgDAAEAc+Z58l5dTH1ql3veXAWl31oGno3jzSD2GhUOkCqCSqdTA1KFXs8Qx9N8XDmwYRVMZXa5tVtZ4YLjvEL1sDtdmOpDD7QYajfzX2lnkUHgVMMWuIJI8xuSBTuWCSN0r3tpYR+DqZHEOa4TTePzm8V5tSQ4lt5gW3IKVWjYiDceV1GkMERJjgrNUTYm28JFVvfOUWiZBQA9+VzQWXnQBWI8WoMWE7+CTUa05DckRrvWKb2umHBvwQZ7T6QEmG6rD3tcD3hIsZCW+aYABaeMcPvKVUfncBmB3BBbpuBLY33CwWsMubaDA/1SQWANPIwWrDHHRzrEECAg3TqqcH9MaA4Uqm/+qV36noIXz91U/wC2mGk37Kr+yu/0bt1QMGsqPNiobJdZxDRAkmyBBquaYIzcCohd3jMKIDAvKbTE70oCE5lhIQGQuAdb7x+GOKbbMKNL9kLv0kr5863W5unOKv8A7ul6dwINMJ0c1zpOqY0sDdYIItx5oGDvmDqNRwRUich7SAd1505oMsMFxdppZBlcKom/IImtDyDJiblTKA833zrqgWRmcAAL+JYylwPe1EDkmEzlcCZHuTaUZ80Xi2sygQyQWyO6ZiTorWGpy/NPlJug7AGpmJLosZKsMplsZQTAjwygYGhzNd3Gy97Y9Us2BjX0yAO0a0neRdeI0Oc1x5aL0cG+oNl4mm0HLnaXT6oKjm/RuyxroTrG4pFQOplrhaNQrWBw7sTjWYdxMPqAHkJvC3lmxNn9lDsKx5uJcEHM3SWEGS6dE/DOkkx3iRaOS36r0f2fUyn5OGRIlriEeG2NgMOIZh2cy66DU8TXfWwLGu8VB0g6906j0t7V5zgHNBBPkLrYeldKjhsvZNa3OLtAgaz9i8Cm5uVp0IGiCu7wukOidCkVnh2kkRdNqOcXGDugBU2OJeSZjdZARfFIiT6jRDTzAQ0wNPJZBDg7MZvfelVXNZUIkiG92yAa1QmYklVjLnOJN5kIqsh4MxMTdLc6T3HHLmiUFtpD6cRAA110RsqZXloEQNJ0SWOAZaCAIveLomNLXA5mxc2+pBvHVIDU6YUan/Jqbv6q7/QNpXBOqEA9K6R0ilVEegXfKY7osgaSJSn31RTeIUN4sgSWAlRNLZKiBG8JzbBBYASFkDggMibrgXWyB+GuNkf7unc/q2rvo0vYr5962HA9M9oSfzaQgn/ltQae9zCSGiBytKxTcHd0G8b9CUIGep3bniUT7hrgYg2KAqZkkTN7AIg1uaS02NpEpTX5XglxaN4Tw8PkgRCCOIaQcg1tZNpUoBdFxHd4fBVqkgwCQQbo6Ze5oA1G82nggeSM/i1VmkIbDtOZVSmwPqGoCCWi6t0wCQGwST4RqgsUsppAkSZvZbdsWkHbMZmpl9HM8VKNMD6RxyhoPKDPvWt4WhWZPaUX5TcEthbl0dwdfAUKrsU4Na8BwZN28zzQefszo4+htqpUqS3D0XzTdN6m8enFe/jK9DB0jUr6ASGgiSOQJCbRq1HF3as7ME90E3jcTwKHFU6rwTQqmm8CJygj2IK2BxmFx9LtMNnidHtI/ghxtduGH5N1Wo4wymzU8/JL2TgTgWV31axrVq7w95y5RysqmL2a3F7ROLGKrU67RkHZmMo+/GUHjbRfRx226OHrgTkLXNAzAPk23e1eXtvZlXZzmP7J7abjEkyAfNDtZzqG38Vg6Gd2IqvFNr3EEhrgS6eZn61s+08K3C9Gq1Gq51Xs6YILr96dfeg0ENkkukWiAlV6bW1OIPAqxVcXU5IgTv3hV6kHNJtO9ApgbDoETaUqpTa1wDrxw+/JMBLWjW+4cENRpqloMiwkIKtYgCBGhkAaX+CQxjpnLIcYyyrFUw50Ak6WS2xDXNJEkE33oLOHDctQvaQPJCXgd1zYgQLQgY92VxnVLqV84AB9JQdD6najKnS+mALtw9UmTyC78wktEL566lH5umF9Rhqn1tX0Mw93RBnLvUm8IjICCZi0oJrqVFgmDZRAs+qICBvS6b81kYJjyQETDZlfPPWtUDumuPa4W+jn/DavoNziQZgcF859agLum20LTenMfq2oNcAH5pN53rJsyXiwMDzVUnKQHTwBEIjMkZTAFigfIcHNsIGkI6Qa0gASqzC5xk2c5WC0t7zSBItvQYr1Q1ze7J4BObSNekKrW5Mrrk3AG5ediiabTB7068FZwuKY7Zz6TpvBv9+ZQevg6NFrg0F1Yi5DTDR9pWybEoPe6MNhqYIMlwbAHmT8FrnRrCP2lj6eHZIYDmqvGob5rqOGw9PC0QygwMpj80D3oF4XBdk5pqZHOF4DdCmVcQ2nXNOrcOhzZGkfC3tT2kEyNdbpWIpCtTERmBlp3goDe1tenlJJHAGJVXC419c12Paab6VQtLHaxuPqhwtaf6paYLSvP6R1vk1JuNov7J4IpvdxadPYfrQMq7Rodt2dLGUTUb3nMJBkcdbQlvxIoNOIfUFQkg9zR1oAF1T2fgmNwza7K1Os1xL8rqTTfz1V7C0xUr9vVa0MzdzKAATx+CDW9g4KtiekWOxGMb9LScSb6H7yti6QYevidj16NBpc9wEAC5uJVpuCpU67sRRGWq6M+X88DT1VouAAOoidUHKy0xFRpEG44clXdTeXQ8wY03reOkmxW4knF4Vp7UCXtb+cePmtVNMZhmBz6GAgototaSDMaFLbROYgzHnqvUOHa1hLgQJN/NKZSPekwbwg8uvTawBw8RvMqk5gDXZpk2Eles5tQOLS0ETrOip1qLs5IJytEAQgrl+anYCI4ctyrgOLXXnjO/krT6ZFMENuTACGm2AIYRrcoN66lW/+LDunCvMerV9Css0eS4F1NtDel7+Jwbz/AJmLvLSSByQNBkFYHNYBiYWCYQYM81EAM6lRALREAcVnNeAgDt0FDoSfYgN8xxXz71nX6a7T86cf4bF9BN0Jcvn7rNM9NdpmLZ2X4fRtQak2nLi6Od9AiyBzhLpjTeVkNcCCc1jaBoU9mXLBMOHvQIbSyhrckRoZ1ss1M7xpAmOX30Vio8wWyDEkckBdmaSbW03eiDzXNc5xBYPKNVmjLg5oMgje33JxaTlzkCeBV/Y+B+WY6jhpDe0dl1Ji/wDqg3boFs51HZ9bGVC0/KHw0ARAb/H6lt1J0+KByScLQp4XC0qFBkU2NgAffVZdUawSdQUBVagZaNNEoPLWFjTmcN53KVAasTZpt5rDm5WwBAHJAltNuckEkk79y8vblVmK/FXEdmyH1fsC9HMQ8N0c+4PAbyvH6RYdz6+Hp0hl7XuOI1+99eSDxNn7NfVeX4ZxZTLu6DJaY5Lb9mYv5RVfhcQwCtTaDLRZw4jgiw2HZQotpgAAWAi4WH0WCr2rGjtAzLmncgujKWOLTbcQlyQ7sydZI5IKBc2jTb3Z8lWxtcUcO6s6CGutGpQWWSwkbyvJ2zsUYknEYVoZXF3NFs38V6mGqGvTbUIAJHetoY0TYIMzoEGgYhj3ZmOJB4cIVemDcNA0kwtw2zshuLzV8OMteJIjxfxWpPLmEtDCyoDDhvCCpXpkPgEG/vSTTc5+UzJ0AVzMBXa54z2cMo1nKUvB0quKqMp0WzUOgj3ygo1KQYLNMydySykZIcBfXcVey5gC6NNEDaTZ33Bj2INv6nmlvS5xJv8AJH/tMXeKcFtlwvqnAHSpzv8A6tQemZi7dTeIkFA1wO46IKhIE6hETw0QPNtECs1yopFz3ZUQAHEOWXOvMIHznOkQsgHL9aBod3V8+dZeb8NtqEAxmZfd+Tau/tJLbgA8JXAOshzvw02nG5zbTp9G1BrTmuJkd4A2/giY1wqFrpEGYF7whqPcACPFpZSm52efDYA3MeaBlNj3SM2gRmYY4EzN5AshLyKhLZbJA9u5E0hxcLmRN9JQJMuaZmQDAJmy2noXs0YjGuxjzlbSHdtq7+AWsOOrbRdb30TrAbIzMjtCS035mD7EGwzXLstOpO4uy6fFNp0cpLi9znHUu38/9FKLQ1gDSbDUb0xtQEwSJQFYRJuLJOJrsp0qlSoe40XUrPAkzAjiteqbQ+W7QbSYR8mpunNPjI5cEHq4UPIdVqNhz9xHhG4J2IpNdUpPME0ydRyhJw9XODeB6qY3GU6QGZ95hqAqtUhsMEuA9iU7ENZQcS64YSTOq8rFbQyyXkiR7VQ+cK1Yvhj3iIjLIlBsRrBjwwP/ACdIETxhV8GPlnyYvMhjCcpOrhaT7V45+XZ3vFCrDm5SphHY7BltVlN5c20Ebo5INmpTh8Q50HK+M3I6Ky4CbgKhgNosxDA2s00am9r955FW3uy7/VALmkAzwWudKcG1gp41jYJIbVj3H78lsoMt3LwulbwNmVmTJIa4HhBBQavhZdjGPANnmR6FBs1z6FPFV6by0UaBuD+cYEe/3LOwqmfHUqZjvPA9/uWajBR2PiagP5XFdllmJAv8EHnGpbKLQDKZSgshjt17QqtV83Np3fFWS4ahzjGu4/f4oN16rGR0pJA/8rU/aYu1UTaYuuLdVEO6TuubYSpM/pMXZ2WAt6oHTIQmxBJsibZDUuPqQYc0z5KLAJ4FRBXc6XAIhOS9rogwFo5IXgkiJsgJhube5fPnWKZ6bbXiYFUD/I1fQtJh1+1fPnWG4HprtUAx9OJ/uBBq2a8SNBcXhPaIEgiRMTw4JMGDMAzNlltYMveTe/qg9bZeAo43EZKj4dMRotmp9E8NlDn1KrpFwCIWrbJxBp4ulWDwGyAZtK6VgqwfhqbxAzCdEHiv6MYAshzKhdHiL7yn4LZ1LZnepZgxxBc1xzXC9erEDxKvWaZ7zrFBcDw1ttCJQdsJMagarzKgxrqeXBV6QaCQS9slvLgg+Z61aPlmOr1G/wDoHdHuQTHYt2JJoYV2Zps5zdAOCmzdm9iCXtGkgzKuMw1PDDJRpid8rBrPYMsd5A09wGw8kqBVaA9ogbneSVnqVS4yY5ImOiQ863QVcTgqJfIoskcRYeisYVgY0Xbb83cEbYcSLoaTnNc6mQgshjHSSwrIptyRENHJEHWMm6ImGS4SY1QVX02VKhzMDhzCDsaoBFGq5omwT84mzXW1hMbE2EBB51bG4nCNc7EUpYB423HrwWubd2rTxlI06LXPdUtcQFulRodTc2Y38Vr+0did84iiO4fE3hzHJBreyMKaOPw1V/8A7rbeqVtqqW4ahRB0dUqOAtdziNPIA+q29uGwdOgyo3DZ32Je11wVqu3WNLahNMsd2hEZuaDxACy3aSHSCUTa0N77TIkaLBuHTBgzruRQ4wRcRcgoN46nHl/Saq/LB+Rvn++xdypnuiQFw7qdpgdKMSW3/FHXP6bF3Fk5QgIlY1vuCz70G7yQZc4E2CiS58G5gqICp2EHVG9sIaQ3+xMEPcQgw0GCF87dYsjprtci47fdu7oC+jSALL5t6xapb0z2vEj8aP1INejNeLyQCsPAaWkEA/6IBVDhA1voNEZsSQCY17qB1J8EkjNMWjyXQej+O7XA0gT3m68FzphuCSJO4SFtHRvH0sOCatVrOANvtQbk+tAl5Ig8Eh9WbG8ry8VtvBva6azCANBdLp7cwLDlfVgxvaUHrUXGm9ovkzRor+Yhs3ha87bWz3tyiqHHWwINl6WDx1PFUGhjmvI9LILlaoGjtNXed1SqPrAd0AiI5hONVoFstrpYxDDPegeSBQpkOLnPeTOkojULjZotoUD6okxeDayAPfkcC0yDaAgYyrksTJmE5lQOcXAd4WVFlRhaWuGukonYgUGZgxziBPdi6D0WVbxN+aaXgtmV5LMfTb9JUimXaA6kp7sazKCXACNSQAgskuaZgEjgU9pMAFonivO+csHvxVAXtNQSjG1Nngd7F0s175kF6oXGnIAnjCZTda4jzXmHa+Cg/jdI30ufsTGbQwzw3Ji6BJOmaLIMYnDMpMJosEOcTlnfFvfC0zpOa3b5HsyDM52YXBk8Vu7azKrg4ltRkagyFVxlKk9veYxwNocxBy/M4EgC03HBOpFwZeNCTc30W54vBYJ7iRhYdeSWlUHYPDtDmuo0uRLXBB7fU0HHpHiiTphCP87F25mnouRdVVCjT23izSDZGGgls6ZmrrrLNugxcaISRmlMOhKWQLBAt471lFkt43UQNIgx7EtpymQmGSI3hLiIhBYc4ETK+busOH9Nds3A/GCCSNLBfRZJI1Xzx08wOMq9L9ruGDxT2OxTi17aLi11uMXQaoxuV4II1tbkjbZ0OFp1iIlWGYTFU3FrsNiGxxpkaeiYzCV84nD1wJ1LD8ECqbQ7hyzG6IZjOapF7RorPZtYwTTeHzFxCJ8xBa4iLd1BXawZc1y6bzrKHJlAytIjRWQKNJzc8kE3MX1WahpOpiLa3QVqTGyTJjTUXXq7NxzMCHAF5l0w20/ey8wFmc94RG8hG3s2lrXOtPHQIPYft6tkijh6Td0veT7lWbtnGvhrH06Yg+FuirtNGC4uaYEQTryWKbqQgQPKRZA44zHvJLMXV13GIRtdiXgGpicQZMn6QpdGo0lpmI4QnOqhpJkSOCDAwraoHefM73GY+8rPyaLhpMHcTCfRqscIkNteSrBDXkZfDEffgg812USCNxAkmRxVerdri52b9K6vVKM2kXNgRv4JNWgBdgsBcAoK9KmHNl0W0ncieYI5wmVKThIcHAA6wktJc4uLXcgRogAPLTIfA4wsGt3gKlQhh1cbwFg3BkQTECEFbMXBpgAC1pQbdR2xsqjhG0MLickWL3tPe5lQ7Zwh8GKpkZYg7ytMc4MYbkXNjxVLEFmUieQsg3o7TGZgZiaD4BzF287lZpYp72M72HiO+Qbg8ly91RzahmMvIplKrEhhdxtdB3Lq7c5+2sYXFsHDDLl/SC6YxpyriPUUS/bm1HEmPkrYG4d9dvaYZYoMU7EtkwobLBIkHco83nUIE1w8EZAdLwQoie989yNLyogM1GjU3NhO9A8k2ajyXE3I3o20i66AGCxm6VVZF5IHmrjWECAlvYY0gSgphlvE4prGwB4j6ppZewsplykuJgDibIAyibzfmhNNpbzOqsFuaCIUFN2vsQVDh6ZF2j1UbhqREGmz+6FaNN2adywWEut6oPPrYKgTPY0vVgS/m/CzJwtD1ptP2L1HMMSUkiwjQ6FB5vzfgy7KcJhzNvyTfgsO2Ps7LfAYU8jQb8F6YpS4Qj7PM7UW1QeKNi7NJIds7Bnzw7PgsVdjbLP/AA7Bk/qGfBeu9l5vEpZEOgcUHlt2HsoiPmvBEafzZnwRM2BshkzsvBR/07PgvSY1waDcjimEEiIMj3IPHdsHY7v+F4I/2DPgoej+x92y8FPHsG/BezRpmdETmFoMN370Hh/g7sh0Ztl4OP1Lfgs/gvsMi+ycEf7BvwXttYdRqmBhJFkGuu6J7An+h8FpuotQnod0dN3bGwJ/sgtlFM7oWW0ig1n8CejRudiYPh4IWHdAuizhfYmE9jh9q2jKQDBQ3II3oNS/k96KAEfMWEg8nfFB/J50S/8AgsN6F4/7lt7WGb3ULCg8PYPRfY2wqlSrsnAUsK+ozK8sLjImYMkr3mAQYUptM6ppZa9kFctI1KW58hWSxxEJT6ZuAECyeaizU7kB0qIHHX0H2JjVFEBUtXeSCv8AkwoogwzRUdu/0bU/Sb+0FFEFzC/zZn6A+oJw8KiiCbh5pbPGfJRRBl3gPkls8PqoogIfFKOnoVFEGH+JvkqGM/InzH1hRRBbZ4W+fxRt8R8lFEDaPhCy/wATvMqKIF0vG5NHiUUQGzUef2I9xUUQLesBRRBG6eqM+FRRANPxBMf4SoogwPCgd4h5KKIEVvH6KKKIP//Z"/>
          <p:cNvSpPr>
            <a:spLocks noChangeAspect="1" noChangeArrowheads="1"/>
          </p:cNvSpPr>
          <p:nvPr/>
        </p:nvSpPr>
        <p:spPr bwMode="auto">
          <a:xfrm>
            <a:off x="9017000" y="-774700"/>
            <a:ext cx="21717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2710" name="Picture 6" descr="http://kenanaonline.com/files/0037/3765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153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الاتجاه الديناميكي في تفسير الاضطرابات</a:t>
            </a:r>
            <a:endParaRPr lang="ar-SA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الافتراض الاساسي هو ان الاضطرابات الانفعالية ليست الا رد فعل وتعبير عن المكونات الداخلية والتفاعلات الذاتية للفرد.</a:t>
            </a:r>
          </a:p>
          <a:p>
            <a:pPr algn="r" rtl="1"/>
            <a:r>
              <a:rPr lang="ar-SA" dirty="0" smtClean="0"/>
              <a:t>يمثل هذا الاتجاه النظرية التحليلية والنظرية الانسانية</a:t>
            </a:r>
            <a:endParaRPr lang="ar-S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67.servimg.com/u/f67/12/47/54/64/7_g_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التقييم الاجتماعي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الهجف هو التعرف على الظروف الاجتماعية للطفل وعلى البيئة التي يعيش فيها.</a:t>
            </a:r>
          </a:p>
          <a:p>
            <a:pPr algn="r" rtl="1"/>
            <a:r>
              <a:rPr lang="ar-SA" dirty="0" smtClean="0"/>
              <a:t>الادوات :</a:t>
            </a:r>
          </a:p>
          <a:p>
            <a:pPr algn="r" rtl="1"/>
            <a:r>
              <a:rPr lang="ar-SA" dirty="0" smtClean="0"/>
              <a:t>1- دراسة الحالة الاجتماعية.</a:t>
            </a:r>
          </a:p>
          <a:p>
            <a:pPr algn="r" rtl="1"/>
            <a:r>
              <a:rPr lang="ar-SA" dirty="0" smtClean="0"/>
              <a:t>2-مقابلات الاهل .</a:t>
            </a:r>
          </a:p>
          <a:p>
            <a:pPr algn="r" rtl="1"/>
            <a:r>
              <a:rPr lang="ar-SA" smtClean="0"/>
              <a:t>3-تحليل البيئة الحياتية للطفل.</a:t>
            </a:r>
            <a:endParaRPr lang="ar-SA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النظرية التحليلية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جلال\Desktop\25293_nf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629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الدوافع في التحليل النفسي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هناك دافعين </a:t>
            </a:r>
          </a:p>
          <a:p>
            <a:pPr algn="r" rtl="1"/>
            <a:r>
              <a:rPr lang="ar-SA" dirty="0" smtClean="0"/>
              <a:t>الجنس </a:t>
            </a:r>
          </a:p>
          <a:p>
            <a:pPr algn="r" rtl="1"/>
            <a:r>
              <a:rPr lang="ar-SA" dirty="0" smtClean="0"/>
              <a:t>العدوان.</a:t>
            </a:r>
          </a:p>
          <a:p>
            <a:pPr algn="r" rtl="1"/>
            <a:r>
              <a:rPr lang="ar-SA" dirty="0" smtClean="0"/>
              <a:t>وهي دوافع غرائزية.</a:t>
            </a: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1181</Words>
  <Application>Microsoft Office PowerPoint</Application>
  <PresentationFormat>On-screen Show (4:3)</PresentationFormat>
  <Paragraphs>215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دائرة التشجيع</vt:lpstr>
      <vt:lpstr>دائرة الخوف</vt:lpstr>
      <vt:lpstr>البذور الاساسية للأضطرابات الانفعالية في الاسرة </vt:lpstr>
      <vt:lpstr>المدرسة </vt:lpstr>
      <vt:lpstr>اسباب الاضطرابات الانفعالية ونظريات تفسيرها</vt:lpstr>
      <vt:lpstr>الاتجاه الديناميكي في تفسير الاضطرابات</vt:lpstr>
      <vt:lpstr>النظرية التحليلية</vt:lpstr>
      <vt:lpstr>Slide 8</vt:lpstr>
      <vt:lpstr>الدوافع في التحليل النفسي</vt:lpstr>
      <vt:lpstr>منطلقات التحليل النفسي</vt:lpstr>
      <vt:lpstr>الدينامية الحديثة</vt:lpstr>
      <vt:lpstr>وجهة النظر البيوفسيولوجية</vt:lpstr>
      <vt:lpstr>1- العوامل العصبية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2- العوامل النمائية</vt:lpstr>
      <vt:lpstr>Slide 22</vt:lpstr>
      <vt:lpstr>انتقادادت الاتجاه البيوفسيولوجي العصبي</vt:lpstr>
      <vt:lpstr>النظرية السلوكية -مبادئ عامة </vt:lpstr>
      <vt:lpstr>مبادئ عامة</vt:lpstr>
      <vt:lpstr>العلاقة الوظيفية ما بين المثيرات والاستجابات </vt:lpstr>
      <vt:lpstr>اقران مستمر </vt:lpstr>
      <vt:lpstr>بعد فترة من الاقران </vt:lpstr>
      <vt:lpstr>Slide 29</vt:lpstr>
      <vt:lpstr>وجهة النظر السلوكية نحو الاضطرابات الانفعالية.</vt:lpstr>
      <vt:lpstr>ايجابيات الاعتماد على السلوكية في تفسير وعلاج الاضطرابات الانفعالية للاطفال</vt:lpstr>
      <vt:lpstr>الانتقادادت:</vt:lpstr>
      <vt:lpstr>الوحدة الثالثة خصائص وسمات الاطفال المضطربين انفعالياً</vt:lpstr>
      <vt:lpstr>Slide 34</vt:lpstr>
      <vt:lpstr>Slide 35</vt:lpstr>
      <vt:lpstr>اولاً السمات الانفعالية والاجتماعية:</vt:lpstr>
      <vt:lpstr>ثانياً الخصائص العقلية والاكاديمية</vt:lpstr>
      <vt:lpstr>مؤشرات عامة هو تقييم القدرات العقلية للاطفال المضطربين:</vt:lpstr>
      <vt:lpstr>العلاقة بين الاضطرابات الانفعالية والتحصيل الاكاديمي.</vt:lpstr>
      <vt:lpstr>ثالثاً الخصائص الحركية </vt:lpstr>
      <vt:lpstr>الإنحرافات الجنسية</vt:lpstr>
      <vt:lpstr>خصائص عامة للاطفال المضطربين انفعالياً</vt:lpstr>
      <vt:lpstr>الوحدة الرابعة قياس وتشخيص الاضطرابات الانفعالية</vt:lpstr>
      <vt:lpstr>التشخيص والمسح يحاولان الاجابة عن</vt:lpstr>
      <vt:lpstr>Slide 45</vt:lpstr>
      <vt:lpstr>وسائل المسح</vt:lpstr>
      <vt:lpstr>هدف عملية المسح او الكشف</vt:lpstr>
      <vt:lpstr>التشخيص والتعرف</vt:lpstr>
      <vt:lpstr>التشخيص البيولوجي</vt:lpstr>
      <vt:lpstr>صور الدماغ ، الرنين المغناطيسي</vt:lpstr>
      <vt:lpstr>Slide 51</vt:lpstr>
      <vt:lpstr>التعرف والتشخيص الاكاديمي والتربوي.</vt:lpstr>
      <vt:lpstr>ايجابيات وسلبيات الملاحظة.</vt:lpstr>
      <vt:lpstr>الملاحظة المقننة ( تسجيل الاحداث او الفواصل الزمنية).</vt:lpstr>
      <vt:lpstr>3-التقييم والتشخيص لجوانب الصحة النفسية</vt:lpstr>
      <vt:lpstr>امثلة على الاختبارات النفسية </vt:lpstr>
      <vt:lpstr>Slide 57</vt:lpstr>
      <vt:lpstr>Slide 58</vt:lpstr>
      <vt:lpstr>اختبار تفهم الموضوع </vt:lpstr>
      <vt:lpstr>Slide 60</vt:lpstr>
      <vt:lpstr>التقييم الاجتماعي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دائرة التشجيع</dc:title>
  <dc:creator>جلال</dc:creator>
  <cp:lastModifiedBy>جلال</cp:lastModifiedBy>
  <cp:revision>27</cp:revision>
  <dcterms:created xsi:type="dcterms:W3CDTF">2006-08-16T00:00:00Z</dcterms:created>
  <dcterms:modified xsi:type="dcterms:W3CDTF">2012-06-17T08:06:02Z</dcterms:modified>
</cp:coreProperties>
</file>