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2" r:id="rId2"/>
    <p:sldMasterId id="2147483705" r:id="rId3"/>
    <p:sldMasterId id="2147483731" r:id="rId4"/>
    <p:sldMasterId id="2147483743" r:id="rId5"/>
  </p:sldMasterIdLst>
  <p:notesMasterIdLst>
    <p:notesMasterId r:id="rId61"/>
  </p:notesMasterIdLst>
  <p:sldIdLst>
    <p:sldId id="727" r:id="rId6"/>
    <p:sldId id="374" r:id="rId7"/>
    <p:sldId id="647" r:id="rId8"/>
    <p:sldId id="648" r:id="rId9"/>
    <p:sldId id="686" r:id="rId10"/>
    <p:sldId id="670" r:id="rId11"/>
    <p:sldId id="671" r:id="rId12"/>
    <p:sldId id="649" r:id="rId13"/>
    <p:sldId id="687" r:id="rId14"/>
    <p:sldId id="672" r:id="rId15"/>
    <p:sldId id="673" r:id="rId16"/>
    <p:sldId id="674" r:id="rId17"/>
    <p:sldId id="688" r:id="rId18"/>
    <p:sldId id="716" r:id="rId19"/>
    <p:sldId id="717" r:id="rId20"/>
    <p:sldId id="719" r:id="rId21"/>
    <p:sldId id="720" r:id="rId22"/>
    <p:sldId id="724" r:id="rId23"/>
    <p:sldId id="718" r:id="rId24"/>
    <p:sldId id="710" r:id="rId25"/>
    <p:sldId id="726" r:id="rId26"/>
    <p:sldId id="725" r:id="rId27"/>
    <p:sldId id="711" r:id="rId28"/>
    <p:sldId id="722" r:id="rId29"/>
    <p:sldId id="721" r:id="rId30"/>
    <p:sldId id="723" r:id="rId31"/>
    <p:sldId id="650" r:id="rId32"/>
    <p:sldId id="689" r:id="rId33"/>
    <p:sldId id="704" r:id="rId34"/>
    <p:sldId id="690" r:id="rId35"/>
    <p:sldId id="714" r:id="rId36"/>
    <p:sldId id="675" r:id="rId37"/>
    <p:sldId id="676" r:id="rId38"/>
    <p:sldId id="677" r:id="rId39"/>
    <p:sldId id="692" r:id="rId40"/>
    <p:sldId id="693" r:id="rId41"/>
    <p:sldId id="651" r:id="rId42"/>
    <p:sldId id="694" r:id="rId43"/>
    <p:sldId id="678" r:id="rId44"/>
    <p:sldId id="695" r:id="rId45"/>
    <p:sldId id="679" r:id="rId46"/>
    <p:sldId id="680" r:id="rId47"/>
    <p:sldId id="696" r:id="rId48"/>
    <p:sldId id="681" r:id="rId49"/>
    <p:sldId id="697" r:id="rId50"/>
    <p:sldId id="652" r:id="rId51"/>
    <p:sldId id="705" r:id="rId52"/>
    <p:sldId id="698" r:id="rId53"/>
    <p:sldId id="683" r:id="rId54"/>
    <p:sldId id="654" r:id="rId55"/>
    <p:sldId id="684" r:id="rId56"/>
    <p:sldId id="685" r:id="rId57"/>
    <p:sldId id="701" r:id="rId58"/>
    <p:sldId id="702" r:id="rId59"/>
    <p:sldId id="376" r:id="rId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832" autoAdjust="0"/>
    <p:restoredTop sz="94575" autoAdjust="0"/>
  </p:normalViewPr>
  <p:slideViewPr>
    <p:cSldViewPr>
      <p:cViewPr varScale="1">
        <p:scale>
          <a:sx n="115" d="100"/>
          <a:sy n="115" d="100"/>
        </p:scale>
        <p:origin x="-15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276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defRPr>
            </a:lvl1pPr>
          </a:lstStyle>
          <a:p>
            <a:pPr>
              <a:defRPr/>
            </a:pPr>
            <a:endParaRPr lang="en-US"/>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276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pPr>
              <a:defRPr/>
            </a:pPr>
            <a:fld id="{92F3777A-0509-4006-ADF1-D0900C79CE6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pPr eaLnBrk="1" hangingPunct="1"/>
            <a:fld id="{A51F8CA3-C92E-491B-A888-4B6DB1F6BC5F}" type="slidenum">
              <a:rPr lang="ar-SA" smtClean="0">
                <a:solidFill>
                  <a:srgbClr val="000000"/>
                </a:solidFill>
                <a:latin typeface="Arial" pitchFamily="34" charset="0"/>
              </a:rPr>
              <a:pPr eaLnBrk="1" hangingPunct="1"/>
              <a:t>15</a:t>
            </a:fld>
            <a:endParaRPr lang="en-US" smtClean="0">
              <a:solidFill>
                <a:srgbClr val="000000"/>
              </a:solidFill>
              <a:latin typeface="Arial" pitchFamily="34" charset="0"/>
              <a:cs typeface="Arial" pitchFamily="34"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919A9BF-86CB-4AD3-95A3-609455387DA7}" type="slidenum">
              <a:rPr lang="ar-SA" smtClean="0">
                <a:solidFill>
                  <a:srgbClr val="000000"/>
                </a:solidFill>
                <a:latin typeface="Times New Roman" pitchFamily="18" charset="0"/>
              </a:rPr>
              <a:pPr/>
              <a:t>17</a:t>
            </a:fld>
            <a:endParaRPr lang="en-US" smtClean="0">
              <a:solidFill>
                <a:srgbClr val="000000"/>
              </a:solidFill>
              <a:latin typeface="Times New Roman" pitchFamily="18"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ar-JO"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A77E705-2E61-46E9-A8B0-F7A04D1CB8D6}" type="slidenum">
              <a:rPr lang="ar-SA" smtClean="0">
                <a:solidFill>
                  <a:srgbClr val="000000"/>
                </a:solidFill>
                <a:latin typeface="Times New Roman" pitchFamily="18" charset="0"/>
              </a:rPr>
              <a:pPr/>
              <a:t>18</a:t>
            </a:fld>
            <a:endParaRPr lang="en-US" smtClean="0">
              <a:solidFill>
                <a:srgbClr val="000000"/>
              </a:solidFill>
              <a:latin typeface="Times New Roman" pitchFamily="18"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ar-JO"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BBED8F4-B8B8-45AB-965E-16C91C35A436}" type="slidenum">
              <a:rPr lang="ar-SA" smtClean="0">
                <a:solidFill>
                  <a:srgbClr val="000000"/>
                </a:solidFill>
                <a:latin typeface="Times New Roman" pitchFamily="18" charset="0"/>
              </a:rPr>
              <a:pPr/>
              <a:t>19</a:t>
            </a:fld>
            <a:endParaRPr lang="en-US" smtClean="0">
              <a:solidFill>
                <a:srgbClr val="000000"/>
              </a:solidFill>
              <a:latin typeface="Times New Roman" pitchFamily="18"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ar-JO"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90A231C-2A0D-435F-8B59-9772E68E2A6F}" type="slidenum">
              <a:rPr lang="ar-SA" smtClean="0">
                <a:solidFill>
                  <a:srgbClr val="000000"/>
                </a:solidFill>
                <a:latin typeface="Times New Roman" pitchFamily="18" charset="0"/>
              </a:rPr>
              <a:pPr/>
              <a:t>21</a:t>
            </a:fld>
            <a:endParaRPr lang="en-US" smtClean="0">
              <a:solidFill>
                <a:srgbClr val="000000"/>
              </a:solidFill>
              <a:latin typeface="Times New Roman" pitchFamily="18"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ar-JO"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60497F53-1E32-48DE-847F-E11DE1D7F505}" type="slidenum">
              <a:rPr lang="ar-SA" smtClean="0">
                <a:solidFill>
                  <a:srgbClr val="000000"/>
                </a:solidFill>
                <a:latin typeface="Times New Roman" pitchFamily="18" charset="0"/>
              </a:rPr>
              <a:pPr/>
              <a:t>22</a:t>
            </a:fld>
            <a:endParaRPr lang="en-US" smtClean="0">
              <a:solidFill>
                <a:srgbClr val="000000"/>
              </a:solidFill>
              <a:latin typeface="Times New Roman" pitchFamily="18"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ar-JO"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F6F1B87-C31C-4D98-B680-AF5C61604CD4}" type="slidenum">
              <a:rPr lang="ar-SA" smtClean="0">
                <a:solidFill>
                  <a:srgbClr val="000000"/>
                </a:solidFill>
                <a:latin typeface="Times New Roman" pitchFamily="18" charset="0"/>
              </a:rPr>
              <a:pPr/>
              <a:t>24</a:t>
            </a:fld>
            <a:endParaRPr lang="en-US" smtClean="0">
              <a:solidFill>
                <a:srgbClr val="000000"/>
              </a:solidFill>
              <a:latin typeface="Times New Roman" pitchFamily="18"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ar-JO"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AB7ACE3-83A5-4CA7-8C1F-937F1741AE54}" type="slidenum">
              <a:rPr lang="ar-SA" smtClean="0">
                <a:solidFill>
                  <a:srgbClr val="000000"/>
                </a:solidFill>
                <a:latin typeface="Times New Roman" pitchFamily="18" charset="0"/>
              </a:rPr>
              <a:pPr/>
              <a:t>25</a:t>
            </a:fld>
            <a:endParaRPr lang="en-US" smtClean="0">
              <a:solidFill>
                <a:srgbClr val="000000"/>
              </a:solidFill>
              <a:latin typeface="Times New Roman" pitchFamily="18"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ar-JO"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6F48F01-C67B-4584-A2A1-07BBA30A8F3A}" type="slidenum">
              <a:rPr lang="ar-SA" smtClean="0">
                <a:solidFill>
                  <a:srgbClr val="000000"/>
                </a:solidFill>
                <a:latin typeface="Times New Roman" pitchFamily="18" charset="0"/>
              </a:rPr>
              <a:pPr/>
              <a:t>26</a:t>
            </a:fld>
            <a:endParaRPr lang="en-US" smtClean="0">
              <a:solidFill>
                <a:srgbClr val="000000"/>
              </a:solidFill>
              <a:latin typeface="Times New Roman" pitchFamily="18"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ar-JO"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32BFC0-54B0-4598-A560-9B4E11DDBF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F766AD-04AE-400E-916D-3BC981567B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D047E2-0CA3-4527-82B2-FF32C57FF23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l" rtl="0">
              <a:defRPr sz="2400"/>
            </a:lvl1pPr>
          </a:lstStyle>
          <a:p>
            <a:pPr>
              <a:defRPr/>
            </a:pPr>
            <a:endParaRPr lang="en-US"/>
          </a:p>
        </p:txBody>
      </p:sp>
      <p:sp>
        <p:nvSpPr>
          <p:cNvPr id="5" name="Rectangle 5"/>
          <p:cNvSpPr>
            <a:spLocks noGrp="1" noChangeArrowheads="1"/>
          </p:cNvSpPr>
          <p:nvPr>
            <p:ph type="ftr" sz="quarter" idx="11"/>
          </p:nvPr>
        </p:nvSpPr>
        <p:spPr/>
        <p:txBody>
          <a:bodyPr/>
          <a:lstStyle>
            <a:lvl1pPr rtl="0">
              <a:defRPr sz="2400"/>
            </a:lvl1pPr>
          </a:lstStyle>
          <a:p>
            <a:pPr>
              <a:defRPr/>
            </a:pPr>
            <a:endParaRPr lang="en-US"/>
          </a:p>
        </p:txBody>
      </p:sp>
      <p:sp>
        <p:nvSpPr>
          <p:cNvPr id="6" name="Rectangle 6"/>
          <p:cNvSpPr>
            <a:spLocks noGrp="1" noChangeArrowheads="1"/>
          </p:cNvSpPr>
          <p:nvPr>
            <p:ph type="sldNum" sz="quarter" idx="12"/>
          </p:nvPr>
        </p:nvSpPr>
        <p:spPr/>
        <p:txBody>
          <a:bodyPr/>
          <a:lstStyle>
            <a:lvl1pPr rtl="0">
              <a:defRPr sz="2400"/>
            </a:lvl1pPr>
          </a:lstStyle>
          <a:p>
            <a:pPr>
              <a:defRPr/>
            </a:pPr>
            <a:fld id="{42E4FF96-5E66-43F5-BB1D-AA18B0F1B3B9}"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rtl="0">
              <a:defRPr sz="2400"/>
            </a:lvl1pPr>
          </a:lstStyle>
          <a:p>
            <a:pPr>
              <a:defRPr/>
            </a:pPr>
            <a:endParaRPr lang="en-US"/>
          </a:p>
        </p:txBody>
      </p:sp>
      <p:sp>
        <p:nvSpPr>
          <p:cNvPr id="5" name="Rectangle 5"/>
          <p:cNvSpPr>
            <a:spLocks noGrp="1" noChangeArrowheads="1"/>
          </p:cNvSpPr>
          <p:nvPr>
            <p:ph type="ftr" sz="quarter" idx="11"/>
          </p:nvPr>
        </p:nvSpPr>
        <p:spPr/>
        <p:txBody>
          <a:bodyPr/>
          <a:lstStyle>
            <a:lvl1pPr rtl="0">
              <a:defRPr sz="2400"/>
            </a:lvl1pPr>
          </a:lstStyle>
          <a:p>
            <a:pPr>
              <a:defRPr/>
            </a:pPr>
            <a:endParaRPr lang="en-US"/>
          </a:p>
        </p:txBody>
      </p:sp>
      <p:sp>
        <p:nvSpPr>
          <p:cNvPr id="6" name="Rectangle 6"/>
          <p:cNvSpPr>
            <a:spLocks noGrp="1" noChangeArrowheads="1"/>
          </p:cNvSpPr>
          <p:nvPr>
            <p:ph type="sldNum" sz="quarter" idx="12"/>
          </p:nvPr>
        </p:nvSpPr>
        <p:spPr/>
        <p:txBody>
          <a:bodyPr/>
          <a:lstStyle>
            <a:lvl1pPr rtl="0">
              <a:defRPr sz="2400"/>
            </a:lvl1pPr>
          </a:lstStyle>
          <a:p>
            <a:pPr>
              <a:defRPr/>
            </a:pPr>
            <a:fld id="{E5B8E586-CBFE-4BB3-8320-20C293F52160}"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l" rtl="0">
              <a:defRPr sz="2400"/>
            </a:lvl1pPr>
          </a:lstStyle>
          <a:p>
            <a:pPr>
              <a:defRPr/>
            </a:pPr>
            <a:endParaRPr lang="en-US"/>
          </a:p>
        </p:txBody>
      </p:sp>
      <p:sp>
        <p:nvSpPr>
          <p:cNvPr id="5" name="Rectangle 5"/>
          <p:cNvSpPr>
            <a:spLocks noGrp="1" noChangeArrowheads="1"/>
          </p:cNvSpPr>
          <p:nvPr>
            <p:ph type="ftr" sz="quarter" idx="11"/>
          </p:nvPr>
        </p:nvSpPr>
        <p:spPr/>
        <p:txBody>
          <a:bodyPr/>
          <a:lstStyle>
            <a:lvl1pPr rtl="0">
              <a:defRPr sz="2400"/>
            </a:lvl1pPr>
          </a:lstStyle>
          <a:p>
            <a:pPr>
              <a:defRPr/>
            </a:pPr>
            <a:endParaRPr lang="en-US"/>
          </a:p>
        </p:txBody>
      </p:sp>
      <p:sp>
        <p:nvSpPr>
          <p:cNvPr id="6" name="Rectangle 6"/>
          <p:cNvSpPr>
            <a:spLocks noGrp="1" noChangeArrowheads="1"/>
          </p:cNvSpPr>
          <p:nvPr>
            <p:ph type="sldNum" sz="quarter" idx="12"/>
          </p:nvPr>
        </p:nvSpPr>
        <p:spPr/>
        <p:txBody>
          <a:bodyPr/>
          <a:lstStyle>
            <a:lvl1pPr rtl="0">
              <a:defRPr sz="2400"/>
            </a:lvl1pPr>
          </a:lstStyle>
          <a:p>
            <a:pPr>
              <a:defRPr/>
            </a:pPr>
            <a:fld id="{F28C8AFB-76BB-4F66-A65A-71A569F87B79}"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l" rtl="0">
              <a:defRPr sz="2400"/>
            </a:lvl1pPr>
          </a:lstStyle>
          <a:p>
            <a:pPr>
              <a:defRPr/>
            </a:pPr>
            <a:endParaRPr lang="en-US"/>
          </a:p>
        </p:txBody>
      </p:sp>
      <p:sp>
        <p:nvSpPr>
          <p:cNvPr id="6" name="Rectangle 5"/>
          <p:cNvSpPr>
            <a:spLocks noGrp="1" noChangeArrowheads="1"/>
          </p:cNvSpPr>
          <p:nvPr>
            <p:ph type="ftr" sz="quarter" idx="11"/>
          </p:nvPr>
        </p:nvSpPr>
        <p:spPr/>
        <p:txBody>
          <a:bodyPr/>
          <a:lstStyle>
            <a:lvl1pPr rtl="0">
              <a:defRPr sz="2400"/>
            </a:lvl1pPr>
          </a:lstStyle>
          <a:p>
            <a:pPr>
              <a:defRPr/>
            </a:pPr>
            <a:endParaRPr lang="en-US"/>
          </a:p>
        </p:txBody>
      </p:sp>
      <p:sp>
        <p:nvSpPr>
          <p:cNvPr id="7" name="Rectangle 6"/>
          <p:cNvSpPr>
            <a:spLocks noGrp="1" noChangeArrowheads="1"/>
          </p:cNvSpPr>
          <p:nvPr>
            <p:ph type="sldNum" sz="quarter" idx="12"/>
          </p:nvPr>
        </p:nvSpPr>
        <p:spPr/>
        <p:txBody>
          <a:bodyPr/>
          <a:lstStyle>
            <a:lvl1pPr rtl="0">
              <a:defRPr sz="2400"/>
            </a:lvl1pPr>
          </a:lstStyle>
          <a:p>
            <a:pPr>
              <a:defRPr/>
            </a:pPr>
            <a:fld id="{F109EE78-0E17-4E25-8BD7-273B96B04476}"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l" rtl="0">
              <a:defRPr sz="2400"/>
            </a:lvl1pPr>
          </a:lstStyle>
          <a:p>
            <a:pPr>
              <a:defRPr/>
            </a:pPr>
            <a:endParaRPr lang="en-US"/>
          </a:p>
        </p:txBody>
      </p:sp>
      <p:sp>
        <p:nvSpPr>
          <p:cNvPr id="8" name="Rectangle 5"/>
          <p:cNvSpPr>
            <a:spLocks noGrp="1" noChangeArrowheads="1"/>
          </p:cNvSpPr>
          <p:nvPr>
            <p:ph type="ftr" sz="quarter" idx="11"/>
          </p:nvPr>
        </p:nvSpPr>
        <p:spPr/>
        <p:txBody>
          <a:bodyPr/>
          <a:lstStyle>
            <a:lvl1pPr rtl="0">
              <a:defRPr sz="2400"/>
            </a:lvl1pPr>
          </a:lstStyle>
          <a:p>
            <a:pPr>
              <a:defRPr/>
            </a:pPr>
            <a:endParaRPr lang="en-US"/>
          </a:p>
        </p:txBody>
      </p:sp>
      <p:sp>
        <p:nvSpPr>
          <p:cNvPr id="9" name="Rectangle 6"/>
          <p:cNvSpPr>
            <a:spLocks noGrp="1" noChangeArrowheads="1"/>
          </p:cNvSpPr>
          <p:nvPr>
            <p:ph type="sldNum" sz="quarter" idx="12"/>
          </p:nvPr>
        </p:nvSpPr>
        <p:spPr/>
        <p:txBody>
          <a:bodyPr/>
          <a:lstStyle>
            <a:lvl1pPr rtl="0">
              <a:defRPr sz="2400"/>
            </a:lvl1pPr>
          </a:lstStyle>
          <a:p>
            <a:pPr>
              <a:defRPr/>
            </a:pPr>
            <a:fld id="{C329C899-42C1-4189-87A3-E3B954344088}"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l" rtl="0">
              <a:defRPr sz="2400"/>
            </a:lvl1pPr>
          </a:lstStyle>
          <a:p>
            <a:pPr>
              <a:defRPr/>
            </a:pPr>
            <a:endParaRPr lang="en-US"/>
          </a:p>
        </p:txBody>
      </p:sp>
      <p:sp>
        <p:nvSpPr>
          <p:cNvPr id="4" name="Rectangle 5"/>
          <p:cNvSpPr>
            <a:spLocks noGrp="1" noChangeArrowheads="1"/>
          </p:cNvSpPr>
          <p:nvPr>
            <p:ph type="ftr" sz="quarter" idx="11"/>
          </p:nvPr>
        </p:nvSpPr>
        <p:spPr/>
        <p:txBody>
          <a:bodyPr/>
          <a:lstStyle>
            <a:lvl1pPr rtl="0">
              <a:defRPr sz="2400"/>
            </a:lvl1pPr>
          </a:lstStyle>
          <a:p>
            <a:pPr>
              <a:defRPr/>
            </a:pPr>
            <a:endParaRPr lang="en-US"/>
          </a:p>
        </p:txBody>
      </p:sp>
      <p:sp>
        <p:nvSpPr>
          <p:cNvPr id="5" name="Rectangle 6"/>
          <p:cNvSpPr>
            <a:spLocks noGrp="1" noChangeArrowheads="1"/>
          </p:cNvSpPr>
          <p:nvPr>
            <p:ph type="sldNum" sz="quarter" idx="12"/>
          </p:nvPr>
        </p:nvSpPr>
        <p:spPr/>
        <p:txBody>
          <a:bodyPr/>
          <a:lstStyle>
            <a:lvl1pPr rtl="0">
              <a:defRPr sz="2400"/>
            </a:lvl1pPr>
          </a:lstStyle>
          <a:p>
            <a:pPr>
              <a:defRPr/>
            </a:pPr>
            <a:fld id="{92C830C5-9836-4CEC-8D84-565F4399BFBC}"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l" rtl="0">
              <a:defRPr sz="2400"/>
            </a:lvl1pPr>
          </a:lstStyle>
          <a:p>
            <a:pPr>
              <a:defRPr/>
            </a:pPr>
            <a:endParaRPr lang="en-US"/>
          </a:p>
        </p:txBody>
      </p:sp>
      <p:sp>
        <p:nvSpPr>
          <p:cNvPr id="3" name="Rectangle 5"/>
          <p:cNvSpPr>
            <a:spLocks noGrp="1" noChangeArrowheads="1"/>
          </p:cNvSpPr>
          <p:nvPr>
            <p:ph type="ftr" sz="quarter" idx="11"/>
          </p:nvPr>
        </p:nvSpPr>
        <p:spPr/>
        <p:txBody>
          <a:bodyPr/>
          <a:lstStyle>
            <a:lvl1pPr rtl="0">
              <a:defRPr sz="2400"/>
            </a:lvl1pPr>
          </a:lstStyle>
          <a:p>
            <a:pPr>
              <a:defRPr/>
            </a:pPr>
            <a:endParaRPr lang="en-US"/>
          </a:p>
        </p:txBody>
      </p:sp>
      <p:sp>
        <p:nvSpPr>
          <p:cNvPr id="4" name="Rectangle 6"/>
          <p:cNvSpPr>
            <a:spLocks noGrp="1" noChangeArrowheads="1"/>
          </p:cNvSpPr>
          <p:nvPr>
            <p:ph type="sldNum" sz="quarter" idx="12"/>
          </p:nvPr>
        </p:nvSpPr>
        <p:spPr/>
        <p:txBody>
          <a:bodyPr/>
          <a:lstStyle>
            <a:lvl1pPr rtl="0">
              <a:defRPr sz="2400"/>
            </a:lvl1pPr>
          </a:lstStyle>
          <a:p>
            <a:pPr>
              <a:defRPr/>
            </a:pPr>
            <a:fld id="{47F92621-81AA-42FB-B0A3-D095314EEBD1}"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rtl="0">
              <a:defRPr sz="2400"/>
            </a:lvl1pPr>
          </a:lstStyle>
          <a:p>
            <a:pPr>
              <a:defRPr/>
            </a:pPr>
            <a:endParaRPr lang="en-US"/>
          </a:p>
        </p:txBody>
      </p:sp>
      <p:sp>
        <p:nvSpPr>
          <p:cNvPr id="6" name="Rectangle 5"/>
          <p:cNvSpPr>
            <a:spLocks noGrp="1" noChangeArrowheads="1"/>
          </p:cNvSpPr>
          <p:nvPr>
            <p:ph type="ftr" sz="quarter" idx="11"/>
          </p:nvPr>
        </p:nvSpPr>
        <p:spPr/>
        <p:txBody>
          <a:bodyPr/>
          <a:lstStyle>
            <a:lvl1pPr rtl="0">
              <a:defRPr sz="2400"/>
            </a:lvl1pPr>
          </a:lstStyle>
          <a:p>
            <a:pPr>
              <a:defRPr/>
            </a:pPr>
            <a:endParaRPr lang="en-US"/>
          </a:p>
        </p:txBody>
      </p:sp>
      <p:sp>
        <p:nvSpPr>
          <p:cNvPr id="7" name="Rectangle 6"/>
          <p:cNvSpPr>
            <a:spLocks noGrp="1" noChangeArrowheads="1"/>
          </p:cNvSpPr>
          <p:nvPr>
            <p:ph type="sldNum" sz="quarter" idx="12"/>
          </p:nvPr>
        </p:nvSpPr>
        <p:spPr/>
        <p:txBody>
          <a:bodyPr/>
          <a:lstStyle>
            <a:lvl1pPr rtl="0">
              <a:defRPr sz="2400"/>
            </a:lvl1pPr>
          </a:lstStyle>
          <a:p>
            <a:pPr>
              <a:defRPr/>
            </a:pPr>
            <a:fld id="{8B11A490-133A-4B14-8E44-F3386D66EE0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CDF7E2-9A1F-4A4B-895B-273DCEEA664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rtl="0">
              <a:defRPr sz="2400"/>
            </a:lvl1pPr>
          </a:lstStyle>
          <a:p>
            <a:pPr>
              <a:defRPr/>
            </a:pPr>
            <a:endParaRPr lang="en-US"/>
          </a:p>
        </p:txBody>
      </p:sp>
      <p:sp>
        <p:nvSpPr>
          <p:cNvPr id="6" name="Rectangle 5"/>
          <p:cNvSpPr>
            <a:spLocks noGrp="1" noChangeArrowheads="1"/>
          </p:cNvSpPr>
          <p:nvPr>
            <p:ph type="ftr" sz="quarter" idx="11"/>
          </p:nvPr>
        </p:nvSpPr>
        <p:spPr/>
        <p:txBody>
          <a:bodyPr/>
          <a:lstStyle>
            <a:lvl1pPr rtl="0">
              <a:defRPr sz="2400"/>
            </a:lvl1pPr>
          </a:lstStyle>
          <a:p>
            <a:pPr>
              <a:defRPr/>
            </a:pPr>
            <a:endParaRPr lang="en-US"/>
          </a:p>
        </p:txBody>
      </p:sp>
      <p:sp>
        <p:nvSpPr>
          <p:cNvPr id="7" name="Rectangle 6"/>
          <p:cNvSpPr>
            <a:spLocks noGrp="1" noChangeArrowheads="1"/>
          </p:cNvSpPr>
          <p:nvPr>
            <p:ph type="sldNum" sz="quarter" idx="12"/>
          </p:nvPr>
        </p:nvSpPr>
        <p:spPr/>
        <p:txBody>
          <a:bodyPr/>
          <a:lstStyle>
            <a:lvl1pPr rtl="0">
              <a:defRPr sz="2400"/>
            </a:lvl1pPr>
          </a:lstStyle>
          <a:p>
            <a:pPr>
              <a:defRPr/>
            </a:pPr>
            <a:fld id="{D077424D-A821-4132-9D9D-1F151083F834}" type="slidenum">
              <a:rPr lang="ar-SA"/>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rtl="0">
              <a:defRPr sz="2400"/>
            </a:lvl1pPr>
          </a:lstStyle>
          <a:p>
            <a:pPr>
              <a:defRPr/>
            </a:pPr>
            <a:endParaRPr lang="en-US"/>
          </a:p>
        </p:txBody>
      </p:sp>
      <p:sp>
        <p:nvSpPr>
          <p:cNvPr id="5" name="Rectangle 5"/>
          <p:cNvSpPr>
            <a:spLocks noGrp="1" noChangeArrowheads="1"/>
          </p:cNvSpPr>
          <p:nvPr>
            <p:ph type="ftr" sz="quarter" idx="11"/>
          </p:nvPr>
        </p:nvSpPr>
        <p:spPr/>
        <p:txBody>
          <a:bodyPr/>
          <a:lstStyle>
            <a:lvl1pPr rtl="0">
              <a:defRPr sz="2400"/>
            </a:lvl1pPr>
          </a:lstStyle>
          <a:p>
            <a:pPr>
              <a:defRPr/>
            </a:pPr>
            <a:endParaRPr lang="en-US"/>
          </a:p>
        </p:txBody>
      </p:sp>
      <p:sp>
        <p:nvSpPr>
          <p:cNvPr id="6" name="Rectangle 6"/>
          <p:cNvSpPr>
            <a:spLocks noGrp="1" noChangeArrowheads="1"/>
          </p:cNvSpPr>
          <p:nvPr>
            <p:ph type="sldNum" sz="quarter" idx="12"/>
          </p:nvPr>
        </p:nvSpPr>
        <p:spPr/>
        <p:txBody>
          <a:bodyPr/>
          <a:lstStyle>
            <a:lvl1pPr rtl="0">
              <a:defRPr sz="2400"/>
            </a:lvl1pPr>
          </a:lstStyle>
          <a:p>
            <a:pPr>
              <a:defRPr/>
            </a:pPr>
            <a:fld id="{AC3531E4-260C-44E8-BCA2-A982E46E8FD5}" type="slidenum">
              <a:rPr lang="ar-SA"/>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rtl="0">
              <a:defRPr sz="2400"/>
            </a:lvl1pPr>
          </a:lstStyle>
          <a:p>
            <a:pPr>
              <a:defRPr/>
            </a:pPr>
            <a:endParaRPr lang="en-US"/>
          </a:p>
        </p:txBody>
      </p:sp>
      <p:sp>
        <p:nvSpPr>
          <p:cNvPr id="5" name="Rectangle 5"/>
          <p:cNvSpPr>
            <a:spLocks noGrp="1" noChangeArrowheads="1"/>
          </p:cNvSpPr>
          <p:nvPr>
            <p:ph type="ftr" sz="quarter" idx="11"/>
          </p:nvPr>
        </p:nvSpPr>
        <p:spPr/>
        <p:txBody>
          <a:bodyPr/>
          <a:lstStyle>
            <a:lvl1pPr rtl="0">
              <a:defRPr sz="2400"/>
            </a:lvl1pPr>
          </a:lstStyle>
          <a:p>
            <a:pPr>
              <a:defRPr/>
            </a:pPr>
            <a:endParaRPr lang="en-US"/>
          </a:p>
        </p:txBody>
      </p:sp>
      <p:sp>
        <p:nvSpPr>
          <p:cNvPr id="6" name="Rectangle 6"/>
          <p:cNvSpPr>
            <a:spLocks noGrp="1" noChangeArrowheads="1"/>
          </p:cNvSpPr>
          <p:nvPr>
            <p:ph type="sldNum" sz="quarter" idx="12"/>
          </p:nvPr>
        </p:nvSpPr>
        <p:spPr/>
        <p:txBody>
          <a:bodyPr/>
          <a:lstStyle>
            <a:lvl1pPr rtl="0">
              <a:defRPr sz="2400"/>
            </a:lvl1pPr>
          </a:lstStyle>
          <a:p>
            <a:pPr>
              <a:defRPr/>
            </a:pPr>
            <a:fld id="{30B2FB09-E989-4E01-A915-F19A36EF285C}" type="slidenum">
              <a:rPr lang="ar-SA"/>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l" rtl="0">
              <a:defRPr sz="2400"/>
            </a:lvl1pPr>
          </a:lstStyle>
          <a:p>
            <a:pPr>
              <a:defRPr/>
            </a:pPr>
            <a:endParaRPr lang="en-US"/>
          </a:p>
        </p:txBody>
      </p:sp>
      <p:sp>
        <p:nvSpPr>
          <p:cNvPr id="7" name="Rectangle 5"/>
          <p:cNvSpPr>
            <a:spLocks noGrp="1" noChangeArrowheads="1"/>
          </p:cNvSpPr>
          <p:nvPr>
            <p:ph type="ftr" sz="quarter" idx="11"/>
          </p:nvPr>
        </p:nvSpPr>
        <p:spPr/>
        <p:txBody>
          <a:bodyPr/>
          <a:lstStyle>
            <a:lvl1pPr rtl="0">
              <a:defRPr sz="2400"/>
            </a:lvl1pPr>
          </a:lstStyle>
          <a:p>
            <a:pPr>
              <a:defRPr/>
            </a:pPr>
            <a:endParaRPr lang="en-US"/>
          </a:p>
        </p:txBody>
      </p:sp>
      <p:sp>
        <p:nvSpPr>
          <p:cNvPr id="8" name="Rectangle 6"/>
          <p:cNvSpPr>
            <a:spLocks noGrp="1" noChangeArrowheads="1"/>
          </p:cNvSpPr>
          <p:nvPr>
            <p:ph type="sldNum" sz="quarter" idx="12"/>
          </p:nvPr>
        </p:nvSpPr>
        <p:spPr/>
        <p:txBody>
          <a:bodyPr/>
          <a:lstStyle>
            <a:lvl1pPr rtl="0">
              <a:defRPr sz="2400"/>
            </a:lvl1pPr>
          </a:lstStyle>
          <a:p>
            <a:pPr>
              <a:defRPr/>
            </a:pPr>
            <a:fld id="{1CBB6721-19DF-466A-AAD6-90A55063EAED}" type="slidenum">
              <a:rPr lang="ar-SA"/>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l" rtl="0">
              <a:defRPr sz="2400"/>
            </a:lvl1pPr>
          </a:lstStyle>
          <a:p>
            <a:pPr>
              <a:defRPr/>
            </a:pPr>
            <a:endParaRPr lang="en-US"/>
          </a:p>
        </p:txBody>
      </p:sp>
      <p:sp>
        <p:nvSpPr>
          <p:cNvPr id="5" name="Rectangle 5"/>
          <p:cNvSpPr>
            <a:spLocks noGrp="1" noChangeArrowheads="1"/>
          </p:cNvSpPr>
          <p:nvPr>
            <p:ph type="ftr" sz="quarter" idx="11"/>
          </p:nvPr>
        </p:nvSpPr>
        <p:spPr/>
        <p:txBody>
          <a:bodyPr/>
          <a:lstStyle>
            <a:lvl1pPr rtl="0">
              <a:defRPr sz="2400"/>
            </a:lvl1pPr>
          </a:lstStyle>
          <a:p>
            <a:pPr>
              <a:defRPr/>
            </a:pPr>
            <a:endParaRPr lang="en-US"/>
          </a:p>
        </p:txBody>
      </p:sp>
      <p:sp>
        <p:nvSpPr>
          <p:cNvPr id="6" name="Rectangle 6"/>
          <p:cNvSpPr>
            <a:spLocks noGrp="1" noChangeArrowheads="1"/>
          </p:cNvSpPr>
          <p:nvPr>
            <p:ph type="sldNum" sz="quarter" idx="12"/>
          </p:nvPr>
        </p:nvSpPr>
        <p:spPr/>
        <p:txBody>
          <a:bodyPr/>
          <a:lstStyle>
            <a:lvl1pPr rtl="0">
              <a:defRPr sz="2400"/>
            </a:lvl1pPr>
          </a:lstStyle>
          <a:p>
            <a:pPr>
              <a:defRPr/>
            </a:pPr>
            <a:fld id="{0CA60C46-8573-4274-9142-19550BC722D2}" type="slidenum">
              <a:rPr lang="ar-SA"/>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rtl="0">
              <a:defRPr sz="2400"/>
            </a:lvl1pPr>
          </a:lstStyle>
          <a:p>
            <a:pPr>
              <a:defRPr/>
            </a:pPr>
            <a:endParaRPr lang="en-US"/>
          </a:p>
        </p:txBody>
      </p:sp>
      <p:sp>
        <p:nvSpPr>
          <p:cNvPr id="5" name="Rectangle 5"/>
          <p:cNvSpPr>
            <a:spLocks noGrp="1" noChangeArrowheads="1"/>
          </p:cNvSpPr>
          <p:nvPr>
            <p:ph type="ftr" sz="quarter" idx="11"/>
          </p:nvPr>
        </p:nvSpPr>
        <p:spPr/>
        <p:txBody>
          <a:bodyPr/>
          <a:lstStyle>
            <a:lvl1pPr rtl="0">
              <a:defRPr sz="2400"/>
            </a:lvl1pPr>
          </a:lstStyle>
          <a:p>
            <a:pPr>
              <a:defRPr/>
            </a:pPr>
            <a:endParaRPr lang="en-US"/>
          </a:p>
        </p:txBody>
      </p:sp>
      <p:sp>
        <p:nvSpPr>
          <p:cNvPr id="6" name="Rectangle 6"/>
          <p:cNvSpPr>
            <a:spLocks noGrp="1" noChangeArrowheads="1"/>
          </p:cNvSpPr>
          <p:nvPr>
            <p:ph type="sldNum" sz="quarter" idx="12"/>
          </p:nvPr>
        </p:nvSpPr>
        <p:spPr/>
        <p:txBody>
          <a:bodyPr/>
          <a:lstStyle>
            <a:lvl1pPr rtl="0">
              <a:defRPr sz="2400"/>
            </a:lvl1pPr>
          </a:lstStyle>
          <a:p>
            <a:pPr>
              <a:defRPr/>
            </a:pPr>
            <a:fld id="{3A6F2031-A4EB-4687-9492-24388055287C}" type="slidenum">
              <a:rPr lang="ar-SA"/>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l" rtl="0">
              <a:defRPr sz="2400"/>
            </a:lvl1pPr>
          </a:lstStyle>
          <a:p>
            <a:pPr>
              <a:defRPr/>
            </a:pPr>
            <a:endParaRPr lang="en-US"/>
          </a:p>
        </p:txBody>
      </p:sp>
      <p:sp>
        <p:nvSpPr>
          <p:cNvPr id="5" name="Rectangle 5"/>
          <p:cNvSpPr>
            <a:spLocks noGrp="1" noChangeArrowheads="1"/>
          </p:cNvSpPr>
          <p:nvPr>
            <p:ph type="ftr" sz="quarter" idx="11"/>
          </p:nvPr>
        </p:nvSpPr>
        <p:spPr/>
        <p:txBody>
          <a:bodyPr/>
          <a:lstStyle>
            <a:lvl1pPr rtl="0">
              <a:defRPr sz="2400"/>
            </a:lvl1pPr>
          </a:lstStyle>
          <a:p>
            <a:pPr>
              <a:defRPr/>
            </a:pPr>
            <a:endParaRPr lang="en-US"/>
          </a:p>
        </p:txBody>
      </p:sp>
      <p:sp>
        <p:nvSpPr>
          <p:cNvPr id="6" name="Rectangle 6"/>
          <p:cNvSpPr>
            <a:spLocks noGrp="1" noChangeArrowheads="1"/>
          </p:cNvSpPr>
          <p:nvPr>
            <p:ph type="sldNum" sz="quarter" idx="12"/>
          </p:nvPr>
        </p:nvSpPr>
        <p:spPr/>
        <p:txBody>
          <a:bodyPr/>
          <a:lstStyle>
            <a:lvl1pPr rtl="0">
              <a:defRPr sz="2400"/>
            </a:lvl1pPr>
          </a:lstStyle>
          <a:p>
            <a:pPr>
              <a:defRPr/>
            </a:pPr>
            <a:fld id="{49C5CC46-9BD7-4608-815C-FF65E4B0DF34}" type="slidenum">
              <a:rPr lang="ar-SA"/>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l" rtl="0">
              <a:defRPr sz="2400"/>
            </a:lvl1pPr>
          </a:lstStyle>
          <a:p>
            <a:pPr>
              <a:defRPr/>
            </a:pPr>
            <a:endParaRPr lang="en-US"/>
          </a:p>
        </p:txBody>
      </p:sp>
      <p:sp>
        <p:nvSpPr>
          <p:cNvPr id="6" name="Rectangle 5"/>
          <p:cNvSpPr>
            <a:spLocks noGrp="1" noChangeArrowheads="1"/>
          </p:cNvSpPr>
          <p:nvPr>
            <p:ph type="ftr" sz="quarter" idx="11"/>
          </p:nvPr>
        </p:nvSpPr>
        <p:spPr/>
        <p:txBody>
          <a:bodyPr/>
          <a:lstStyle>
            <a:lvl1pPr rtl="0">
              <a:defRPr sz="2400"/>
            </a:lvl1pPr>
          </a:lstStyle>
          <a:p>
            <a:pPr>
              <a:defRPr/>
            </a:pPr>
            <a:endParaRPr lang="en-US"/>
          </a:p>
        </p:txBody>
      </p:sp>
      <p:sp>
        <p:nvSpPr>
          <p:cNvPr id="7" name="Rectangle 6"/>
          <p:cNvSpPr>
            <a:spLocks noGrp="1" noChangeArrowheads="1"/>
          </p:cNvSpPr>
          <p:nvPr>
            <p:ph type="sldNum" sz="quarter" idx="12"/>
          </p:nvPr>
        </p:nvSpPr>
        <p:spPr/>
        <p:txBody>
          <a:bodyPr/>
          <a:lstStyle>
            <a:lvl1pPr rtl="0">
              <a:defRPr sz="2400"/>
            </a:lvl1pPr>
          </a:lstStyle>
          <a:p>
            <a:pPr>
              <a:defRPr/>
            </a:pPr>
            <a:fld id="{9B9ED1FF-E53C-4DBD-A890-91CB53185752}" type="slidenum">
              <a:rPr lang="ar-SA"/>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l" rtl="0">
              <a:defRPr sz="2400"/>
            </a:lvl1pPr>
          </a:lstStyle>
          <a:p>
            <a:pPr>
              <a:defRPr/>
            </a:pPr>
            <a:endParaRPr lang="en-US"/>
          </a:p>
        </p:txBody>
      </p:sp>
      <p:sp>
        <p:nvSpPr>
          <p:cNvPr id="8" name="Rectangle 5"/>
          <p:cNvSpPr>
            <a:spLocks noGrp="1" noChangeArrowheads="1"/>
          </p:cNvSpPr>
          <p:nvPr>
            <p:ph type="ftr" sz="quarter" idx="11"/>
          </p:nvPr>
        </p:nvSpPr>
        <p:spPr/>
        <p:txBody>
          <a:bodyPr/>
          <a:lstStyle>
            <a:lvl1pPr rtl="0">
              <a:defRPr sz="2400"/>
            </a:lvl1pPr>
          </a:lstStyle>
          <a:p>
            <a:pPr>
              <a:defRPr/>
            </a:pPr>
            <a:endParaRPr lang="en-US"/>
          </a:p>
        </p:txBody>
      </p:sp>
      <p:sp>
        <p:nvSpPr>
          <p:cNvPr id="9" name="Rectangle 6"/>
          <p:cNvSpPr>
            <a:spLocks noGrp="1" noChangeArrowheads="1"/>
          </p:cNvSpPr>
          <p:nvPr>
            <p:ph type="sldNum" sz="quarter" idx="12"/>
          </p:nvPr>
        </p:nvSpPr>
        <p:spPr/>
        <p:txBody>
          <a:bodyPr/>
          <a:lstStyle>
            <a:lvl1pPr rtl="0">
              <a:defRPr sz="2400"/>
            </a:lvl1pPr>
          </a:lstStyle>
          <a:p>
            <a:pPr>
              <a:defRPr/>
            </a:pPr>
            <a:fld id="{1FE824F0-B741-43E6-9954-B9008B0F5AB3}" type="slidenum">
              <a:rPr lang="ar-SA"/>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l" rtl="0">
              <a:defRPr sz="2400"/>
            </a:lvl1pPr>
          </a:lstStyle>
          <a:p>
            <a:pPr>
              <a:defRPr/>
            </a:pPr>
            <a:endParaRPr lang="en-US"/>
          </a:p>
        </p:txBody>
      </p:sp>
      <p:sp>
        <p:nvSpPr>
          <p:cNvPr id="4" name="Rectangle 5"/>
          <p:cNvSpPr>
            <a:spLocks noGrp="1" noChangeArrowheads="1"/>
          </p:cNvSpPr>
          <p:nvPr>
            <p:ph type="ftr" sz="quarter" idx="11"/>
          </p:nvPr>
        </p:nvSpPr>
        <p:spPr/>
        <p:txBody>
          <a:bodyPr/>
          <a:lstStyle>
            <a:lvl1pPr rtl="0">
              <a:defRPr sz="2400"/>
            </a:lvl1pPr>
          </a:lstStyle>
          <a:p>
            <a:pPr>
              <a:defRPr/>
            </a:pPr>
            <a:endParaRPr lang="en-US"/>
          </a:p>
        </p:txBody>
      </p:sp>
      <p:sp>
        <p:nvSpPr>
          <p:cNvPr id="5" name="Rectangle 6"/>
          <p:cNvSpPr>
            <a:spLocks noGrp="1" noChangeArrowheads="1"/>
          </p:cNvSpPr>
          <p:nvPr>
            <p:ph type="sldNum" sz="quarter" idx="12"/>
          </p:nvPr>
        </p:nvSpPr>
        <p:spPr/>
        <p:txBody>
          <a:bodyPr/>
          <a:lstStyle>
            <a:lvl1pPr rtl="0">
              <a:defRPr sz="2400"/>
            </a:lvl1pPr>
          </a:lstStyle>
          <a:p>
            <a:pPr>
              <a:defRPr/>
            </a:pPr>
            <a:fld id="{EC4D43DA-9F1D-498A-8592-9A8329BEC74E}"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DB9B0-F3B2-48F0-AABB-47FF08AF69C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l" rtl="0">
              <a:defRPr sz="2400"/>
            </a:lvl1pPr>
          </a:lstStyle>
          <a:p>
            <a:pPr>
              <a:defRPr/>
            </a:pPr>
            <a:endParaRPr lang="en-US"/>
          </a:p>
        </p:txBody>
      </p:sp>
      <p:sp>
        <p:nvSpPr>
          <p:cNvPr id="3" name="Rectangle 5"/>
          <p:cNvSpPr>
            <a:spLocks noGrp="1" noChangeArrowheads="1"/>
          </p:cNvSpPr>
          <p:nvPr>
            <p:ph type="ftr" sz="quarter" idx="11"/>
          </p:nvPr>
        </p:nvSpPr>
        <p:spPr/>
        <p:txBody>
          <a:bodyPr/>
          <a:lstStyle>
            <a:lvl1pPr rtl="0">
              <a:defRPr sz="2400"/>
            </a:lvl1pPr>
          </a:lstStyle>
          <a:p>
            <a:pPr>
              <a:defRPr/>
            </a:pPr>
            <a:endParaRPr lang="en-US"/>
          </a:p>
        </p:txBody>
      </p:sp>
      <p:sp>
        <p:nvSpPr>
          <p:cNvPr id="4" name="Rectangle 6"/>
          <p:cNvSpPr>
            <a:spLocks noGrp="1" noChangeArrowheads="1"/>
          </p:cNvSpPr>
          <p:nvPr>
            <p:ph type="sldNum" sz="quarter" idx="12"/>
          </p:nvPr>
        </p:nvSpPr>
        <p:spPr/>
        <p:txBody>
          <a:bodyPr/>
          <a:lstStyle>
            <a:lvl1pPr rtl="0">
              <a:defRPr sz="2400"/>
            </a:lvl1pPr>
          </a:lstStyle>
          <a:p>
            <a:pPr>
              <a:defRPr/>
            </a:pPr>
            <a:fld id="{C33EA160-1F48-4703-AA87-A53853EDB53F}" type="slidenum">
              <a:rPr lang="ar-SA"/>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rtl="0">
              <a:defRPr sz="2400"/>
            </a:lvl1pPr>
          </a:lstStyle>
          <a:p>
            <a:pPr>
              <a:defRPr/>
            </a:pPr>
            <a:endParaRPr lang="en-US"/>
          </a:p>
        </p:txBody>
      </p:sp>
      <p:sp>
        <p:nvSpPr>
          <p:cNvPr id="6" name="Rectangle 5"/>
          <p:cNvSpPr>
            <a:spLocks noGrp="1" noChangeArrowheads="1"/>
          </p:cNvSpPr>
          <p:nvPr>
            <p:ph type="ftr" sz="quarter" idx="11"/>
          </p:nvPr>
        </p:nvSpPr>
        <p:spPr/>
        <p:txBody>
          <a:bodyPr/>
          <a:lstStyle>
            <a:lvl1pPr rtl="0">
              <a:defRPr sz="2400"/>
            </a:lvl1pPr>
          </a:lstStyle>
          <a:p>
            <a:pPr>
              <a:defRPr/>
            </a:pPr>
            <a:endParaRPr lang="en-US"/>
          </a:p>
        </p:txBody>
      </p:sp>
      <p:sp>
        <p:nvSpPr>
          <p:cNvPr id="7" name="Rectangle 6"/>
          <p:cNvSpPr>
            <a:spLocks noGrp="1" noChangeArrowheads="1"/>
          </p:cNvSpPr>
          <p:nvPr>
            <p:ph type="sldNum" sz="quarter" idx="12"/>
          </p:nvPr>
        </p:nvSpPr>
        <p:spPr/>
        <p:txBody>
          <a:bodyPr/>
          <a:lstStyle>
            <a:lvl1pPr rtl="0">
              <a:defRPr sz="2400"/>
            </a:lvl1pPr>
          </a:lstStyle>
          <a:p>
            <a:pPr>
              <a:defRPr/>
            </a:pPr>
            <a:fld id="{D0E522DC-32E6-43A9-8E7F-2BA7110411EF}" type="slidenum">
              <a:rPr lang="ar-SA"/>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rtl="0">
              <a:defRPr sz="2400"/>
            </a:lvl1pPr>
          </a:lstStyle>
          <a:p>
            <a:pPr>
              <a:defRPr/>
            </a:pPr>
            <a:endParaRPr lang="en-US"/>
          </a:p>
        </p:txBody>
      </p:sp>
      <p:sp>
        <p:nvSpPr>
          <p:cNvPr id="6" name="Rectangle 5"/>
          <p:cNvSpPr>
            <a:spLocks noGrp="1" noChangeArrowheads="1"/>
          </p:cNvSpPr>
          <p:nvPr>
            <p:ph type="ftr" sz="quarter" idx="11"/>
          </p:nvPr>
        </p:nvSpPr>
        <p:spPr/>
        <p:txBody>
          <a:bodyPr/>
          <a:lstStyle>
            <a:lvl1pPr rtl="0">
              <a:defRPr sz="2400"/>
            </a:lvl1pPr>
          </a:lstStyle>
          <a:p>
            <a:pPr>
              <a:defRPr/>
            </a:pPr>
            <a:endParaRPr lang="en-US"/>
          </a:p>
        </p:txBody>
      </p:sp>
      <p:sp>
        <p:nvSpPr>
          <p:cNvPr id="7" name="Rectangle 6"/>
          <p:cNvSpPr>
            <a:spLocks noGrp="1" noChangeArrowheads="1"/>
          </p:cNvSpPr>
          <p:nvPr>
            <p:ph type="sldNum" sz="quarter" idx="12"/>
          </p:nvPr>
        </p:nvSpPr>
        <p:spPr/>
        <p:txBody>
          <a:bodyPr/>
          <a:lstStyle>
            <a:lvl1pPr rtl="0">
              <a:defRPr sz="2400"/>
            </a:lvl1pPr>
          </a:lstStyle>
          <a:p>
            <a:pPr>
              <a:defRPr/>
            </a:pPr>
            <a:fld id="{174539B0-E706-4B2C-8B3A-D791AF01A800}" type="slidenum">
              <a:rPr lang="ar-SA"/>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rtl="0">
              <a:defRPr sz="2400"/>
            </a:lvl1pPr>
          </a:lstStyle>
          <a:p>
            <a:pPr>
              <a:defRPr/>
            </a:pPr>
            <a:endParaRPr lang="en-US"/>
          </a:p>
        </p:txBody>
      </p:sp>
      <p:sp>
        <p:nvSpPr>
          <p:cNvPr id="5" name="Rectangle 5"/>
          <p:cNvSpPr>
            <a:spLocks noGrp="1" noChangeArrowheads="1"/>
          </p:cNvSpPr>
          <p:nvPr>
            <p:ph type="ftr" sz="quarter" idx="11"/>
          </p:nvPr>
        </p:nvSpPr>
        <p:spPr/>
        <p:txBody>
          <a:bodyPr/>
          <a:lstStyle>
            <a:lvl1pPr rtl="0">
              <a:defRPr sz="2400"/>
            </a:lvl1pPr>
          </a:lstStyle>
          <a:p>
            <a:pPr>
              <a:defRPr/>
            </a:pPr>
            <a:endParaRPr lang="en-US"/>
          </a:p>
        </p:txBody>
      </p:sp>
      <p:sp>
        <p:nvSpPr>
          <p:cNvPr id="6" name="Rectangle 6"/>
          <p:cNvSpPr>
            <a:spLocks noGrp="1" noChangeArrowheads="1"/>
          </p:cNvSpPr>
          <p:nvPr>
            <p:ph type="sldNum" sz="quarter" idx="12"/>
          </p:nvPr>
        </p:nvSpPr>
        <p:spPr/>
        <p:txBody>
          <a:bodyPr/>
          <a:lstStyle>
            <a:lvl1pPr rtl="0">
              <a:defRPr sz="2400"/>
            </a:lvl1pPr>
          </a:lstStyle>
          <a:p>
            <a:pPr>
              <a:defRPr/>
            </a:pPr>
            <a:fld id="{1AD01F26-464D-48E8-AE45-73967404271A}" type="slidenum">
              <a:rPr lang="ar-SA"/>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rtl="0">
              <a:defRPr sz="2400"/>
            </a:lvl1pPr>
          </a:lstStyle>
          <a:p>
            <a:pPr>
              <a:defRPr/>
            </a:pPr>
            <a:endParaRPr lang="en-US"/>
          </a:p>
        </p:txBody>
      </p:sp>
      <p:sp>
        <p:nvSpPr>
          <p:cNvPr id="5" name="Rectangle 5"/>
          <p:cNvSpPr>
            <a:spLocks noGrp="1" noChangeArrowheads="1"/>
          </p:cNvSpPr>
          <p:nvPr>
            <p:ph type="ftr" sz="quarter" idx="11"/>
          </p:nvPr>
        </p:nvSpPr>
        <p:spPr/>
        <p:txBody>
          <a:bodyPr/>
          <a:lstStyle>
            <a:lvl1pPr rtl="0">
              <a:defRPr sz="2400"/>
            </a:lvl1pPr>
          </a:lstStyle>
          <a:p>
            <a:pPr>
              <a:defRPr/>
            </a:pPr>
            <a:endParaRPr lang="en-US"/>
          </a:p>
        </p:txBody>
      </p:sp>
      <p:sp>
        <p:nvSpPr>
          <p:cNvPr id="6" name="Rectangle 6"/>
          <p:cNvSpPr>
            <a:spLocks noGrp="1" noChangeArrowheads="1"/>
          </p:cNvSpPr>
          <p:nvPr>
            <p:ph type="sldNum" sz="quarter" idx="12"/>
          </p:nvPr>
        </p:nvSpPr>
        <p:spPr/>
        <p:txBody>
          <a:bodyPr/>
          <a:lstStyle>
            <a:lvl1pPr rtl="0">
              <a:defRPr sz="2400"/>
            </a:lvl1pPr>
          </a:lstStyle>
          <a:p>
            <a:pPr>
              <a:defRPr/>
            </a:pPr>
            <a:fld id="{567B32B0-4DFF-4689-9B31-F17D43CAA5A5}" type="slidenum">
              <a:rPr lang="ar-SA"/>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l" rtl="0">
              <a:defRPr sz="2400"/>
            </a:lvl1pPr>
          </a:lstStyle>
          <a:p>
            <a:pPr>
              <a:defRPr/>
            </a:pPr>
            <a:endParaRPr lang="en-US"/>
          </a:p>
        </p:txBody>
      </p:sp>
      <p:sp>
        <p:nvSpPr>
          <p:cNvPr id="7" name="Rectangle 5"/>
          <p:cNvSpPr>
            <a:spLocks noGrp="1" noChangeArrowheads="1"/>
          </p:cNvSpPr>
          <p:nvPr>
            <p:ph type="ftr" sz="quarter" idx="11"/>
          </p:nvPr>
        </p:nvSpPr>
        <p:spPr/>
        <p:txBody>
          <a:bodyPr/>
          <a:lstStyle>
            <a:lvl1pPr rtl="0">
              <a:defRPr sz="2400"/>
            </a:lvl1pPr>
          </a:lstStyle>
          <a:p>
            <a:pPr>
              <a:defRPr/>
            </a:pPr>
            <a:endParaRPr lang="en-US"/>
          </a:p>
        </p:txBody>
      </p:sp>
      <p:sp>
        <p:nvSpPr>
          <p:cNvPr id="8" name="Rectangle 6"/>
          <p:cNvSpPr>
            <a:spLocks noGrp="1" noChangeArrowheads="1"/>
          </p:cNvSpPr>
          <p:nvPr>
            <p:ph type="sldNum" sz="quarter" idx="12"/>
          </p:nvPr>
        </p:nvSpPr>
        <p:spPr/>
        <p:txBody>
          <a:bodyPr/>
          <a:lstStyle>
            <a:lvl1pPr rtl="0">
              <a:defRPr sz="2400"/>
            </a:lvl1pPr>
          </a:lstStyle>
          <a:p>
            <a:pPr>
              <a:defRPr/>
            </a:pPr>
            <a:fld id="{2E1483A1-96E7-42BF-A4E6-BCFCADD8924C}" type="slidenum">
              <a:rPr lang="ar-SA"/>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rtl="0">
              <a:defRPr>
                <a:latin typeface="Arial" charset="0"/>
              </a:defRPr>
            </a:lvl1pPr>
            <a:extLst/>
          </a:lstStyle>
          <a:p>
            <a:pPr>
              <a:defRPr/>
            </a:pPr>
            <a:endParaRPr lang="en-US"/>
          </a:p>
        </p:txBody>
      </p:sp>
      <p:sp>
        <p:nvSpPr>
          <p:cNvPr id="16" name="Footer Placeholder 16"/>
          <p:cNvSpPr>
            <a:spLocks noGrp="1"/>
          </p:cNvSpPr>
          <p:nvPr>
            <p:ph type="ftr" sz="quarter" idx="11"/>
          </p:nvPr>
        </p:nvSpPr>
        <p:spPr/>
        <p:txBody>
          <a:bodyPr/>
          <a:lstStyle>
            <a:lvl1pPr rtl="0">
              <a:defRPr>
                <a:latin typeface="Arial" charset="0"/>
              </a:defRPr>
            </a:lvl1pPr>
            <a:extLst/>
          </a:lstStyle>
          <a:p>
            <a:pPr>
              <a:defRPr/>
            </a:pPr>
            <a:endParaRPr lang="en-US"/>
          </a:p>
        </p:txBody>
      </p:sp>
      <p:sp>
        <p:nvSpPr>
          <p:cNvPr id="17" name="Slide Number Placeholder 28"/>
          <p:cNvSpPr>
            <a:spLocks noGrp="1"/>
          </p:cNvSpPr>
          <p:nvPr>
            <p:ph type="sldNum" sz="quarter" idx="12"/>
          </p:nvPr>
        </p:nvSpPr>
        <p:spPr/>
        <p:txBody>
          <a:bodyPr/>
          <a:lstStyle>
            <a:lvl1pPr rtl="0">
              <a:defRPr>
                <a:latin typeface="Arial" charset="0"/>
              </a:defRPr>
            </a:lvl1pPr>
            <a:extLst/>
          </a:lstStyle>
          <a:p>
            <a:pPr>
              <a:defRPr/>
            </a:pPr>
            <a:fld id="{14E8DF65-C1DC-485F-937F-DBC25B757D18}" type="slidenum">
              <a:rPr lang="ar-SA"/>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rtl="0">
              <a:defRPr>
                <a:latin typeface="Arial" charset="0"/>
              </a:defRPr>
            </a:lvl1pPr>
          </a:lstStyle>
          <a:p>
            <a:pPr>
              <a:defRPr/>
            </a:pPr>
            <a:endParaRPr lang="en-US"/>
          </a:p>
        </p:txBody>
      </p:sp>
      <p:sp>
        <p:nvSpPr>
          <p:cNvPr id="5" name="Footer Placeholder 2"/>
          <p:cNvSpPr>
            <a:spLocks noGrp="1"/>
          </p:cNvSpPr>
          <p:nvPr>
            <p:ph type="ftr" sz="quarter" idx="11"/>
          </p:nvPr>
        </p:nvSpPr>
        <p:spPr/>
        <p:txBody>
          <a:bodyPr/>
          <a:lstStyle>
            <a:lvl1pPr rtl="0">
              <a:defRPr>
                <a:latin typeface="Arial" charset="0"/>
              </a:defRPr>
            </a:lvl1pPr>
          </a:lstStyle>
          <a:p>
            <a:pPr>
              <a:defRPr/>
            </a:pPr>
            <a:endParaRPr lang="en-US"/>
          </a:p>
        </p:txBody>
      </p:sp>
      <p:sp>
        <p:nvSpPr>
          <p:cNvPr id="6" name="Slide Number Placeholder 22"/>
          <p:cNvSpPr>
            <a:spLocks noGrp="1"/>
          </p:cNvSpPr>
          <p:nvPr>
            <p:ph type="sldNum" sz="quarter" idx="12"/>
          </p:nvPr>
        </p:nvSpPr>
        <p:spPr/>
        <p:txBody>
          <a:bodyPr/>
          <a:lstStyle>
            <a:lvl1pPr rtl="0">
              <a:defRPr>
                <a:latin typeface="Arial" charset="0"/>
              </a:defRPr>
            </a:lvl1pPr>
          </a:lstStyle>
          <a:p>
            <a:pPr>
              <a:defRPr/>
            </a:pPr>
            <a:fld id="{87C68D67-FFDC-4ABB-9906-0A7121090855}" type="slidenum">
              <a:rPr lang="ar-SA"/>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5791200 h 3648"/>
              <a:gd name="T2" fmla="*/ 1137151 w 2736"/>
              <a:gd name="T3" fmla="*/ 3200400 h 3648"/>
              <a:gd name="T4" fmla="*/ 4321175 w 2736"/>
              <a:gd name="T5" fmla="*/ 0 h 3648"/>
              <a:gd name="T6" fmla="*/ 4321175 w 2736"/>
              <a:gd name="T7" fmla="*/ 152400 h 3648"/>
              <a:gd name="T8" fmla="*/ 1175056 w 2736"/>
              <a:gd name="T9" fmla="*/ 3235325 h 3648"/>
              <a:gd name="T10" fmla="*/ 75810 w 2736"/>
              <a:gd name="T11" fmla="*/ 5791200 h 3648"/>
              <a:gd name="T12" fmla="*/ 0 w 2736"/>
              <a:gd name="T13" fmla="*/ 5791200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ar-JO"/>
          </a:p>
        </p:txBody>
      </p:sp>
      <p:sp>
        <p:nvSpPr>
          <p:cNvPr id="5" name="Freeform 18"/>
          <p:cNvSpPr>
            <a:spLocks/>
          </p:cNvSpPr>
          <p:nvPr/>
        </p:nvSpPr>
        <p:spPr bwMode="auto">
          <a:xfrm>
            <a:off x="374650" y="0"/>
            <a:ext cx="5513388" cy="6615113"/>
          </a:xfrm>
          <a:custGeom>
            <a:avLst/>
            <a:gdLst>
              <a:gd name="T0" fmla="*/ 0 w 3504"/>
              <a:gd name="T1" fmla="*/ 6538193 h 4128"/>
              <a:gd name="T2" fmla="*/ 0 w 3504"/>
              <a:gd name="T3" fmla="*/ 6615113 h 4128"/>
              <a:gd name="T4" fmla="*/ 5513388 w 3504"/>
              <a:gd name="T5" fmla="*/ 4230596 h 4128"/>
              <a:gd name="T6" fmla="*/ 4531552 w 3504"/>
              <a:gd name="T7" fmla="*/ 0 h 4128"/>
              <a:gd name="T8" fmla="*/ 4456026 w 3504"/>
              <a:gd name="T9" fmla="*/ 0 h 4128"/>
              <a:gd name="T10" fmla="*/ 5452023 w 3504"/>
              <a:gd name="T11" fmla="*/ 4196943 h 4128"/>
              <a:gd name="T12" fmla="*/ 0 w 3504"/>
              <a:gd name="T13" fmla="*/ 6538193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ar-JO"/>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latin typeface="Garamond" pitchFamily="18" charset="0"/>
              <a:cs typeface="Arial" charset="0"/>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latin typeface="Garamond" pitchFamily="18" charset="0"/>
              <a:cs typeface="Arial" charset="0"/>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latin typeface="Garamond" pitchFamily="18" charset="0"/>
              <a:cs typeface="Arial" charset="0"/>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latin typeface="Garamond" pitchFamily="18" charset="0"/>
              <a:cs typeface="Arial" charset="0"/>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latin typeface="Garamond" pitchFamily="18" charset="0"/>
              <a:cs typeface="Arial" charset="0"/>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latin typeface="Garamond" pitchFamily="18" charset="0"/>
              <a:cs typeface="Arial" charset="0"/>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latin typeface="Garamond" pitchFamily="18" charset="0"/>
              <a:cs typeface="Arial" charset="0"/>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latin typeface="Garamond" pitchFamily="18" charset="0"/>
              <a:cs typeface="Arial" charset="0"/>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latin typeface="Garamond" pitchFamily="18" charset="0"/>
              <a:cs typeface="Arial" charset="0"/>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latin typeface="Garamond" pitchFamily="18" charset="0"/>
              <a:cs typeface="Arial" charset="0"/>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latin typeface="Garamond" pitchFamily="18" charset="0"/>
              <a:cs typeface="Arial" charset="0"/>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latin typeface="Garamond" pitchFamily="18" charset="0"/>
              <a:cs typeface="Arial" charset="0"/>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latin typeface="Garamond" pitchFamily="18" charset="0"/>
              <a:cs typeface="Arial" charset="0"/>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rtl="0">
              <a:defRPr>
                <a:latin typeface="Arial" charset="0"/>
              </a:defRPr>
            </a:lvl1pPr>
            <a:extLst/>
          </a:lstStyle>
          <a:p>
            <a:pPr>
              <a:defRPr/>
            </a:pPr>
            <a:endParaRPr lang="en-US"/>
          </a:p>
        </p:txBody>
      </p:sp>
      <p:sp>
        <p:nvSpPr>
          <p:cNvPr id="26" name="Footer Placeholder 4"/>
          <p:cNvSpPr>
            <a:spLocks noGrp="1"/>
          </p:cNvSpPr>
          <p:nvPr>
            <p:ph type="ftr" sz="quarter" idx="11"/>
          </p:nvPr>
        </p:nvSpPr>
        <p:spPr/>
        <p:txBody>
          <a:bodyPr/>
          <a:lstStyle>
            <a:lvl1pPr rtl="0">
              <a:defRPr>
                <a:latin typeface="Arial" charset="0"/>
              </a:defRPr>
            </a:lvl1pPr>
            <a:extLst/>
          </a:lstStyle>
          <a:p>
            <a:pPr>
              <a:defRPr/>
            </a:pPr>
            <a:endParaRPr lang="en-US"/>
          </a:p>
        </p:txBody>
      </p:sp>
      <p:sp>
        <p:nvSpPr>
          <p:cNvPr id="27" name="Slide Number Placeholder 5"/>
          <p:cNvSpPr>
            <a:spLocks noGrp="1"/>
          </p:cNvSpPr>
          <p:nvPr>
            <p:ph type="sldNum" sz="quarter" idx="12"/>
          </p:nvPr>
        </p:nvSpPr>
        <p:spPr/>
        <p:txBody>
          <a:bodyPr/>
          <a:lstStyle>
            <a:lvl1pPr rtl="0">
              <a:defRPr>
                <a:latin typeface="Arial" charset="0"/>
              </a:defRPr>
            </a:lvl1pPr>
            <a:extLst/>
          </a:lstStyle>
          <a:p>
            <a:pPr>
              <a:defRPr/>
            </a:pPr>
            <a:fld id="{D4187BA8-DBAF-4A2D-92CD-7B1607DB1E70}" type="slidenum">
              <a:rPr lang="ar-SA"/>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rtl="0">
              <a:defRPr>
                <a:latin typeface="Arial" charset="0"/>
              </a:defRPr>
            </a:lvl1pPr>
            <a:extLst/>
          </a:lstStyle>
          <a:p>
            <a:pPr>
              <a:defRPr/>
            </a:pPr>
            <a:endParaRPr lang="en-US"/>
          </a:p>
        </p:txBody>
      </p:sp>
      <p:sp>
        <p:nvSpPr>
          <p:cNvPr id="6" name="Footer Placeholder 5"/>
          <p:cNvSpPr>
            <a:spLocks noGrp="1"/>
          </p:cNvSpPr>
          <p:nvPr>
            <p:ph type="ftr" sz="quarter" idx="11"/>
          </p:nvPr>
        </p:nvSpPr>
        <p:spPr/>
        <p:txBody>
          <a:bodyPr/>
          <a:lstStyle>
            <a:lvl1pPr rtl="0">
              <a:defRPr>
                <a:latin typeface="Arial"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rtl="0">
              <a:defRPr>
                <a:latin typeface="Arial" charset="0"/>
              </a:defRPr>
            </a:lvl1pPr>
            <a:extLst/>
          </a:lstStyle>
          <a:p>
            <a:pPr>
              <a:defRPr/>
            </a:pPr>
            <a:fld id="{3AAAD570-7138-4D44-9D47-91EF5B7F0511}"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98F33D-DD5B-4716-98F7-6760C246314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rtl="0">
              <a:defRPr>
                <a:latin typeface="Arial" charset="0"/>
              </a:defRPr>
            </a:lvl1pPr>
            <a:extLst/>
          </a:lstStyle>
          <a:p>
            <a:pPr>
              <a:defRPr/>
            </a:pPr>
            <a:endParaRPr lang="en-US"/>
          </a:p>
        </p:txBody>
      </p:sp>
      <p:sp>
        <p:nvSpPr>
          <p:cNvPr id="18" name="Footer Placeholder 7"/>
          <p:cNvSpPr>
            <a:spLocks noGrp="1"/>
          </p:cNvSpPr>
          <p:nvPr>
            <p:ph type="ftr" sz="quarter" idx="11"/>
          </p:nvPr>
        </p:nvSpPr>
        <p:spPr/>
        <p:txBody>
          <a:bodyPr/>
          <a:lstStyle>
            <a:lvl1pPr rtl="0">
              <a:defRPr>
                <a:latin typeface="Arial" charset="0"/>
              </a:defRPr>
            </a:lvl1pPr>
            <a:extLst/>
          </a:lstStyle>
          <a:p>
            <a:pPr>
              <a:defRPr/>
            </a:pPr>
            <a:endParaRPr lang="en-US"/>
          </a:p>
        </p:txBody>
      </p:sp>
      <p:sp>
        <p:nvSpPr>
          <p:cNvPr id="19" name="Slide Number Placeholder 8"/>
          <p:cNvSpPr>
            <a:spLocks noGrp="1"/>
          </p:cNvSpPr>
          <p:nvPr>
            <p:ph type="sldNum" sz="quarter" idx="12"/>
          </p:nvPr>
        </p:nvSpPr>
        <p:spPr/>
        <p:txBody>
          <a:bodyPr/>
          <a:lstStyle>
            <a:lvl1pPr rtl="0">
              <a:defRPr>
                <a:latin typeface="Arial" charset="0"/>
              </a:defRPr>
            </a:lvl1pPr>
            <a:extLst/>
          </a:lstStyle>
          <a:p>
            <a:pPr>
              <a:defRPr/>
            </a:pPr>
            <a:fld id="{AC5F0D4E-173D-496E-B1E0-C1AB52A255E7}" type="slidenum">
              <a:rPr lang="ar-SA"/>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rtl="0">
              <a:defRPr>
                <a:latin typeface="Arial" charset="0"/>
              </a:defRPr>
            </a:lvl1pPr>
          </a:lstStyle>
          <a:p>
            <a:pPr>
              <a:defRPr/>
            </a:pPr>
            <a:endParaRPr lang="en-US"/>
          </a:p>
        </p:txBody>
      </p:sp>
      <p:sp>
        <p:nvSpPr>
          <p:cNvPr id="4" name="Footer Placeholder 2"/>
          <p:cNvSpPr>
            <a:spLocks noGrp="1"/>
          </p:cNvSpPr>
          <p:nvPr>
            <p:ph type="ftr" sz="quarter" idx="11"/>
          </p:nvPr>
        </p:nvSpPr>
        <p:spPr/>
        <p:txBody>
          <a:bodyPr/>
          <a:lstStyle>
            <a:lvl1pPr rtl="0">
              <a:defRPr>
                <a:latin typeface="Arial" charset="0"/>
              </a:defRPr>
            </a:lvl1pPr>
          </a:lstStyle>
          <a:p>
            <a:pPr>
              <a:defRPr/>
            </a:pPr>
            <a:endParaRPr lang="en-US"/>
          </a:p>
        </p:txBody>
      </p:sp>
      <p:sp>
        <p:nvSpPr>
          <p:cNvPr id="5" name="Slide Number Placeholder 22"/>
          <p:cNvSpPr>
            <a:spLocks noGrp="1"/>
          </p:cNvSpPr>
          <p:nvPr>
            <p:ph type="sldNum" sz="quarter" idx="12"/>
          </p:nvPr>
        </p:nvSpPr>
        <p:spPr/>
        <p:txBody>
          <a:bodyPr/>
          <a:lstStyle>
            <a:lvl1pPr rtl="0">
              <a:defRPr>
                <a:latin typeface="Arial" charset="0"/>
              </a:defRPr>
            </a:lvl1pPr>
          </a:lstStyle>
          <a:p>
            <a:pPr>
              <a:defRPr/>
            </a:pPr>
            <a:fld id="{5A20C0EA-676B-4177-A542-772D0AF74795}" type="slidenum">
              <a:rPr lang="ar-SA"/>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rtl="0">
              <a:defRPr>
                <a:latin typeface="Arial" charset="0"/>
              </a:defRPr>
            </a:lvl1pPr>
            <a:extLst/>
          </a:lstStyle>
          <a:p>
            <a:pPr>
              <a:defRPr/>
            </a:pPr>
            <a:endParaRPr lang="en-US"/>
          </a:p>
        </p:txBody>
      </p:sp>
      <p:sp>
        <p:nvSpPr>
          <p:cNvPr id="3" name="Footer Placeholder 2"/>
          <p:cNvSpPr>
            <a:spLocks noGrp="1"/>
          </p:cNvSpPr>
          <p:nvPr>
            <p:ph type="ftr" sz="quarter" idx="11"/>
          </p:nvPr>
        </p:nvSpPr>
        <p:spPr/>
        <p:txBody>
          <a:bodyPr/>
          <a:lstStyle>
            <a:lvl1pPr rtl="0">
              <a:defRPr>
                <a:latin typeface="Arial"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rtl="0">
              <a:defRPr>
                <a:latin typeface="Arial" charset="0"/>
              </a:defRPr>
            </a:lvl1pPr>
            <a:extLst/>
          </a:lstStyle>
          <a:p>
            <a:pPr>
              <a:defRPr/>
            </a:pPr>
            <a:fld id="{E2211999-A6DF-4AD2-9CCA-E45D58257A2D}" type="slidenum">
              <a:rPr lang="ar-SA"/>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rtl="0">
              <a:defRPr>
                <a:latin typeface="Arial" charset="0"/>
              </a:defRPr>
            </a:lvl1pPr>
          </a:lstStyle>
          <a:p>
            <a:pPr>
              <a:defRPr/>
            </a:pPr>
            <a:endParaRPr lang="en-US"/>
          </a:p>
        </p:txBody>
      </p:sp>
      <p:sp>
        <p:nvSpPr>
          <p:cNvPr id="6" name="Footer Placeholder 2"/>
          <p:cNvSpPr>
            <a:spLocks noGrp="1"/>
          </p:cNvSpPr>
          <p:nvPr>
            <p:ph type="ftr" sz="quarter" idx="11"/>
          </p:nvPr>
        </p:nvSpPr>
        <p:spPr/>
        <p:txBody>
          <a:bodyPr/>
          <a:lstStyle>
            <a:lvl1pPr rtl="0">
              <a:defRPr>
                <a:latin typeface="Arial" charset="0"/>
              </a:defRPr>
            </a:lvl1pPr>
          </a:lstStyle>
          <a:p>
            <a:pPr>
              <a:defRPr/>
            </a:pPr>
            <a:endParaRPr lang="en-US"/>
          </a:p>
        </p:txBody>
      </p:sp>
      <p:sp>
        <p:nvSpPr>
          <p:cNvPr id="7" name="Slide Number Placeholder 22"/>
          <p:cNvSpPr>
            <a:spLocks noGrp="1"/>
          </p:cNvSpPr>
          <p:nvPr>
            <p:ph type="sldNum" sz="quarter" idx="12"/>
          </p:nvPr>
        </p:nvSpPr>
        <p:spPr/>
        <p:txBody>
          <a:bodyPr/>
          <a:lstStyle>
            <a:lvl1pPr rtl="0">
              <a:defRPr>
                <a:latin typeface="Arial" charset="0"/>
              </a:defRPr>
            </a:lvl1pPr>
          </a:lstStyle>
          <a:p>
            <a:pPr>
              <a:defRPr/>
            </a:pPr>
            <a:fld id="{B137F70E-98DF-42D3-875C-D41D9487D0FA}" type="slidenum">
              <a:rPr lang="ar-SA"/>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45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35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45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35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4506"/>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35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rtl="0">
              <a:defRPr>
                <a:latin typeface="Arial" charset="0"/>
              </a:defRPr>
            </a:lvl1pPr>
            <a:extLst/>
          </a:lstStyle>
          <a:p>
            <a:pPr>
              <a:defRPr/>
            </a:pPr>
            <a:endParaRPr lang="en-US"/>
          </a:p>
        </p:txBody>
      </p:sp>
      <p:sp>
        <p:nvSpPr>
          <p:cNvPr id="20" name="Footer Placeholder 5"/>
          <p:cNvSpPr>
            <a:spLocks noGrp="1"/>
          </p:cNvSpPr>
          <p:nvPr>
            <p:ph type="ftr" sz="quarter" idx="11"/>
          </p:nvPr>
        </p:nvSpPr>
        <p:spPr>
          <a:xfrm>
            <a:off x="914400" y="55563"/>
            <a:ext cx="5562600" cy="365125"/>
          </a:xfrm>
        </p:spPr>
        <p:txBody>
          <a:bodyPr/>
          <a:lstStyle>
            <a:lvl1pPr rtl="0">
              <a:defRPr>
                <a:latin typeface="Arial" charset="0"/>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rtl="0">
              <a:defRPr>
                <a:latin typeface="Arial" charset="0"/>
              </a:defRPr>
            </a:lvl1pPr>
            <a:extLst/>
          </a:lstStyle>
          <a:p>
            <a:pPr>
              <a:defRPr/>
            </a:pPr>
            <a:fld id="{D83ECF5A-7FE7-4A94-B978-E4CCD7075106}" type="slidenum">
              <a:rPr lang="ar-SA"/>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rtl="0">
              <a:defRPr>
                <a:latin typeface="Arial" charset="0"/>
              </a:defRPr>
            </a:lvl1pPr>
          </a:lstStyle>
          <a:p>
            <a:pPr>
              <a:defRPr/>
            </a:pPr>
            <a:endParaRPr lang="en-US"/>
          </a:p>
        </p:txBody>
      </p:sp>
      <p:sp>
        <p:nvSpPr>
          <p:cNvPr id="5" name="Footer Placeholder 2"/>
          <p:cNvSpPr>
            <a:spLocks noGrp="1"/>
          </p:cNvSpPr>
          <p:nvPr>
            <p:ph type="ftr" sz="quarter" idx="11"/>
          </p:nvPr>
        </p:nvSpPr>
        <p:spPr/>
        <p:txBody>
          <a:bodyPr/>
          <a:lstStyle>
            <a:lvl1pPr rtl="0">
              <a:defRPr>
                <a:latin typeface="Arial" charset="0"/>
              </a:defRPr>
            </a:lvl1pPr>
          </a:lstStyle>
          <a:p>
            <a:pPr>
              <a:defRPr/>
            </a:pPr>
            <a:endParaRPr lang="en-US"/>
          </a:p>
        </p:txBody>
      </p:sp>
      <p:sp>
        <p:nvSpPr>
          <p:cNvPr id="6" name="Slide Number Placeholder 22"/>
          <p:cNvSpPr>
            <a:spLocks noGrp="1"/>
          </p:cNvSpPr>
          <p:nvPr>
            <p:ph type="sldNum" sz="quarter" idx="12"/>
          </p:nvPr>
        </p:nvSpPr>
        <p:spPr/>
        <p:txBody>
          <a:bodyPr/>
          <a:lstStyle>
            <a:lvl1pPr rtl="0">
              <a:defRPr>
                <a:latin typeface="Arial" charset="0"/>
              </a:defRPr>
            </a:lvl1pPr>
          </a:lstStyle>
          <a:p>
            <a:pPr>
              <a:defRPr/>
            </a:pPr>
            <a:fld id="{BF6226F8-77DF-46EB-AEDC-BCECB133C82C}" type="slidenum">
              <a:rPr lang="ar-SA"/>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rtl="0">
              <a:defRPr>
                <a:latin typeface="Arial" charset="0"/>
              </a:defRPr>
            </a:lvl1pPr>
          </a:lstStyle>
          <a:p>
            <a:pPr>
              <a:defRPr/>
            </a:pPr>
            <a:endParaRPr lang="en-US"/>
          </a:p>
        </p:txBody>
      </p:sp>
      <p:sp>
        <p:nvSpPr>
          <p:cNvPr id="5" name="Footer Placeholder 2"/>
          <p:cNvSpPr>
            <a:spLocks noGrp="1"/>
          </p:cNvSpPr>
          <p:nvPr>
            <p:ph type="ftr" sz="quarter" idx="11"/>
          </p:nvPr>
        </p:nvSpPr>
        <p:spPr/>
        <p:txBody>
          <a:bodyPr/>
          <a:lstStyle>
            <a:lvl1pPr rtl="0">
              <a:defRPr>
                <a:latin typeface="Arial" charset="0"/>
              </a:defRPr>
            </a:lvl1pPr>
          </a:lstStyle>
          <a:p>
            <a:pPr>
              <a:defRPr/>
            </a:pPr>
            <a:endParaRPr lang="en-US"/>
          </a:p>
        </p:txBody>
      </p:sp>
      <p:sp>
        <p:nvSpPr>
          <p:cNvPr id="6" name="Slide Number Placeholder 22"/>
          <p:cNvSpPr>
            <a:spLocks noGrp="1"/>
          </p:cNvSpPr>
          <p:nvPr>
            <p:ph type="sldNum" sz="quarter" idx="12"/>
          </p:nvPr>
        </p:nvSpPr>
        <p:spPr/>
        <p:txBody>
          <a:bodyPr/>
          <a:lstStyle>
            <a:lvl1pPr rtl="0">
              <a:defRPr>
                <a:latin typeface="Arial" charset="0"/>
              </a:defRPr>
            </a:lvl1pPr>
          </a:lstStyle>
          <a:p>
            <a:pPr>
              <a:defRPr/>
            </a:pPr>
            <a:fld id="{0B8F80F3-ADE6-4567-BB8E-1B50C1909E1F}" type="slidenum">
              <a:rPr lang="ar-SA"/>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rtl="1">
                  <a:defRPr/>
                </a:pPr>
                <a:endParaRPr lang="en-US" sz="1800">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rtl="1">
                  <a:defRPr/>
                </a:pPr>
                <a:endParaRPr lang="en-US" sz="1800">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rtl="1">
                  <a:defRPr/>
                </a:pPr>
                <a:endParaRPr lang="en-US" sz="1800">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ar-JO"/>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rtl="1">
                  <a:defRPr/>
                </a:pPr>
                <a:endParaRPr lang="en-US" sz="1800">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rtl="1">
                <a:defRPr/>
              </a:pPr>
              <a:endParaRPr lang="en-US" sz="1800">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ar-JO"/>
            </a:p>
          </p:txBody>
        </p:sp>
      </p:grpSp>
      <p:sp>
        <p:nvSpPr>
          <p:cNvPr id="1127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ar-SA" noProof="0" smtClean="0"/>
              <a:t>انقر لتحرير نمط العنوان الرئيسي</a:t>
            </a:r>
          </a:p>
        </p:txBody>
      </p:sp>
      <p:sp>
        <p:nvSpPr>
          <p:cNvPr id="112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ar-SA" noProof="0" smtClean="0"/>
              <a:t>انقر لتحرير نمط العنوان الثانوي الرئيسي</a:t>
            </a:r>
          </a:p>
        </p:txBody>
      </p:sp>
      <p:sp>
        <p:nvSpPr>
          <p:cNvPr id="13" name="Rectangle 13"/>
          <p:cNvSpPr>
            <a:spLocks noGrp="1" noChangeArrowheads="1"/>
          </p:cNvSpPr>
          <p:nvPr>
            <p:ph type="dt" sz="quarter" idx="10"/>
          </p:nvPr>
        </p:nvSpPr>
        <p:spPr>
          <a:xfrm>
            <a:off x="457200" y="6248400"/>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2F153628-5335-428D-B41F-056FE23A9EE7}" type="slidenum">
              <a:rPr lang="ar-SA"/>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BC5F01DD-1773-4F4E-B254-07F92F6B43F6}" type="slidenum">
              <a:rPr lang="ar-SA"/>
              <a:pPr>
                <a:defRPr/>
              </a:pPr>
              <a:t>‹#›</a:t>
            </a:fld>
            <a:endParaRPr lang="en-US"/>
          </a:p>
        </p:txBody>
      </p:sp>
      <p:sp>
        <p:nvSpPr>
          <p:cNvPr id="6" name="Footer Placeholder 5"/>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384F588A-35DF-4C15-A6E6-FA2CEB706948}" type="slidenum">
              <a:rPr lang="ar-SA"/>
              <a:pPr>
                <a:defRPr/>
              </a:pPr>
              <a:t>‹#›</a:t>
            </a:fld>
            <a:endParaRPr lang="en-US"/>
          </a:p>
        </p:txBody>
      </p:sp>
      <p:sp>
        <p:nvSpPr>
          <p:cNvPr id="6" name="Footer Placeholder 5"/>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203C49-ABC0-4162-A789-4738FF3F1E0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Slide Number Placeholder 5"/>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C754EA0A-3110-4B30-9797-30807F773E82}" type="slidenum">
              <a:rPr lang="ar-SA"/>
              <a:pPr>
                <a:defRPr/>
              </a:pPr>
              <a:t>‹#›</a:t>
            </a:fld>
            <a:endParaRPr lang="en-US"/>
          </a:p>
        </p:txBody>
      </p:sp>
      <p:sp>
        <p:nvSpPr>
          <p:cNvPr id="7" name="Footer Placeholder 6"/>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8" name="Slide Number Placeholder 7"/>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92D3BD4B-3BFC-4E04-A5AA-3AD12E03E9EF}" type="slidenum">
              <a:rPr lang="ar-SA"/>
              <a:pPr>
                <a:defRPr/>
              </a:pPr>
              <a:t>‹#›</a:t>
            </a:fld>
            <a:endParaRPr lang="en-US"/>
          </a:p>
        </p:txBody>
      </p:sp>
      <p:sp>
        <p:nvSpPr>
          <p:cNvPr id="9" name="Footer Placeholder 8"/>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4" name="Slide Number Placeholder 3"/>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84B7797C-D217-48AB-8357-BAA096A4FFE4}" type="slidenum">
              <a:rPr lang="ar-SA"/>
              <a:pPr>
                <a:defRPr/>
              </a:pPr>
              <a:t>‹#›</a:t>
            </a:fld>
            <a:endParaRPr lang="en-US"/>
          </a:p>
        </p:txBody>
      </p:sp>
      <p:sp>
        <p:nvSpPr>
          <p:cNvPr id="5" name="Footer Placeholder 4"/>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3" name="Slide Number Placeholder 2"/>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631F97F9-EF80-4F50-ABF4-81723B4514F5}" type="slidenum">
              <a:rPr lang="ar-SA"/>
              <a:pPr>
                <a:defRPr/>
              </a:pPr>
              <a:t>‹#›</a:t>
            </a:fld>
            <a:endParaRPr lang="en-US"/>
          </a:p>
        </p:txBody>
      </p:sp>
      <p:sp>
        <p:nvSpPr>
          <p:cNvPr id="4" name="Footer Placeholder 3"/>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Slide Number Placeholder 5"/>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EE9E441D-7A71-4BBF-8357-B00A58FA279D}" type="slidenum">
              <a:rPr lang="ar-SA"/>
              <a:pPr>
                <a:defRPr/>
              </a:pPr>
              <a:t>‹#›</a:t>
            </a:fld>
            <a:endParaRPr lang="en-US"/>
          </a:p>
        </p:txBody>
      </p:sp>
      <p:sp>
        <p:nvSpPr>
          <p:cNvPr id="7" name="Footer Placeholder 6"/>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Slide Number Placeholder 5"/>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553506A3-9392-4D93-81CB-CA2CA8E0BDFA}" type="slidenum">
              <a:rPr lang="ar-SA"/>
              <a:pPr>
                <a:defRPr/>
              </a:pPr>
              <a:t>‹#›</a:t>
            </a:fld>
            <a:endParaRPr lang="en-US"/>
          </a:p>
        </p:txBody>
      </p:sp>
      <p:sp>
        <p:nvSpPr>
          <p:cNvPr id="7" name="Footer Placeholder 6"/>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3D423D61-45B7-40A6-90FC-0DFC772B48E4}" type="slidenum">
              <a:rPr lang="ar-SA"/>
              <a:pPr>
                <a:defRPr/>
              </a:pPr>
              <a:t>‹#›</a:t>
            </a:fld>
            <a:endParaRPr lang="en-US"/>
          </a:p>
        </p:txBody>
      </p:sp>
      <p:sp>
        <p:nvSpPr>
          <p:cNvPr id="6" name="Footer Placeholder 5"/>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5" name="Slide Number Placeholder 4"/>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BF691F53-B881-404A-8D88-A96A9B4A8442}" type="slidenum">
              <a:rPr lang="ar-SA"/>
              <a:pPr>
                <a:defRPr/>
              </a:pPr>
              <a:t>‹#›</a:t>
            </a:fld>
            <a:endParaRPr lang="en-US"/>
          </a:p>
        </p:txBody>
      </p:sp>
      <p:sp>
        <p:nvSpPr>
          <p:cNvPr id="6" name="Footer Placeholder 5"/>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Slide Number Placeholder 5"/>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896431B3-D3A4-44FD-BD28-84F7861C0172}" type="slidenum">
              <a:rPr lang="ar-SA"/>
              <a:pPr>
                <a:defRPr/>
              </a:pPr>
              <a:t>‹#›</a:t>
            </a:fld>
            <a:endParaRPr lang="en-US"/>
          </a:p>
        </p:txBody>
      </p:sp>
      <p:sp>
        <p:nvSpPr>
          <p:cNvPr id="7" name="Footer Placeholder 6"/>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Slide Number Placeholder 5"/>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05D1BF20-2DAC-4B25-BB82-40E7BB576DD9}" type="slidenum">
              <a:rPr lang="ar-SA"/>
              <a:pPr>
                <a:defRPr/>
              </a:pPr>
              <a:t>‹#›</a:t>
            </a:fld>
            <a:endParaRPr lang="en-US"/>
          </a:p>
        </p:txBody>
      </p:sp>
      <p:sp>
        <p:nvSpPr>
          <p:cNvPr id="7" name="Footer Placeholder 6"/>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3A328D-A532-42E3-BDCE-CFA2311AD82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6" name="Slide Number Placeholder 5"/>
          <p:cNvSpPr>
            <a:spLocks noGrp="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fld id="{513D45D3-808E-48EB-95EA-2EA4BDD0BBA3}" type="slidenum">
              <a:rPr lang="ar-SA"/>
              <a:pPr>
                <a:defRPr/>
              </a:pPr>
              <a:t>‹#›</a:t>
            </a:fld>
            <a:endParaRPr lang="en-US"/>
          </a:p>
        </p:txBody>
      </p:sp>
      <p:sp>
        <p:nvSpPr>
          <p:cNvPr id="7" name="Footer Placeholder 6"/>
          <p:cNvSpPr>
            <a:spLocks noGrp="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D6C0C38-FF47-4A2A-88E2-E4E7043A91B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4DCF63-FECD-4BC1-9767-4B9E75C3DA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40A5C1-1155-4906-BA12-70963D6BB4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defRPr>
            </a:lvl1pPr>
          </a:lstStyle>
          <a:p>
            <a:pPr>
              <a:defRPr/>
            </a:pPr>
            <a:fld id="{45D7A50E-4581-4D0F-A673-AA27017DC23B}" type="slidenum">
              <a:rPr lang="en-US"/>
              <a:pPr>
                <a:defRPr/>
              </a:pPr>
              <a:t>‹#›</a:t>
            </a:fld>
            <a:endParaRPr lang="en-US"/>
          </a:p>
        </p:txBody>
      </p:sp>
      <p:sp>
        <p:nvSpPr>
          <p:cNvPr id="1031" name="Footer Placeholder 4"/>
          <p:cNvSpPr>
            <a:spLocks/>
          </p:cNvSpPr>
          <p:nvPr userDrawn="1"/>
        </p:nvSpPr>
        <p:spPr bwMode="auto">
          <a:xfrm>
            <a:off x="3048000" y="6356350"/>
            <a:ext cx="3081338" cy="365125"/>
          </a:xfrm>
          <a:prstGeom prst="rect">
            <a:avLst/>
          </a:prstGeom>
          <a:noFill/>
          <a:ln w="9525">
            <a:noFill/>
            <a:miter lim="800000"/>
            <a:headEnd/>
            <a:tailEnd/>
          </a:ln>
        </p:spPr>
        <p:txBody>
          <a:bodyPr anchor="ctr"/>
          <a:lstStyle/>
          <a:p>
            <a:pPr algn="ctr"/>
            <a:r>
              <a:rPr lang="en-US" sz="1200">
                <a:cs typeface="Arial" pitchFamily="34" charset="0"/>
              </a:rPr>
              <a:t>© 2011 Pearson Education, Inc.</a:t>
            </a:r>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EE7F2"/>
            </a:gs>
            <a:gs pos="17999">
              <a:srgbClr val="FBD49C"/>
            </a:gs>
            <a:gs pos="39000">
              <a:srgbClr val="FBA97D"/>
            </a:gs>
            <a:gs pos="64000">
              <a:srgbClr val="FAC77D"/>
            </a:gs>
            <a:gs pos="82001">
              <a:srgbClr val="FEE7F2"/>
            </a:gs>
            <a:gs pos="100000">
              <a:srgbClr val="FBEAC7"/>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400">
                <a:solidFill>
                  <a:srgbClr val="000000"/>
                </a:solidFill>
                <a:latin typeface="Arial" charset="0"/>
              </a:defRPr>
            </a:lvl1pPr>
          </a:lstStyle>
          <a:p>
            <a:pPr>
              <a:defRPr/>
            </a:pPr>
            <a:fld id="{CB8DF1BB-3E40-415A-AC9E-8B5969402331}"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EE7F2"/>
            </a:gs>
            <a:gs pos="17999">
              <a:srgbClr val="FBD49C"/>
            </a:gs>
            <a:gs pos="39000">
              <a:srgbClr val="FBA97D"/>
            </a:gs>
            <a:gs pos="64000">
              <a:srgbClr val="FAC77D"/>
            </a:gs>
            <a:gs pos="82001">
              <a:srgbClr val="FEE7F2"/>
            </a:gs>
            <a:gs pos="100000">
              <a:srgbClr val="FBEAC7"/>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400">
                <a:solidFill>
                  <a:srgbClr val="000000"/>
                </a:solidFill>
                <a:latin typeface="Arial" charset="0"/>
              </a:defRPr>
            </a:lvl1pPr>
          </a:lstStyle>
          <a:p>
            <a:pPr>
              <a:defRPr/>
            </a:pPr>
            <a:fld id="{E9CA3690-7760-4F92-A4F3-117CE07DDC13}"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4108"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rtl="1" eaLnBrk="1" latinLnBrk="0" hangingPunct="1">
              <a:defRPr kumimoji="0" sz="1100">
                <a:solidFill>
                  <a:srgbClr val="D6ECFF"/>
                </a:solidFill>
                <a:latin typeface="Garamond" pitchFamily="18" charset="0"/>
                <a:cs typeface="Arial" charset="0"/>
              </a:defRPr>
            </a:lvl1pPr>
            <a:extLst/>
          </a:lstStyle>
          <a:p>
            <a:pPr>
              <a:defRPr/>
            </a:pP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rtl="1" eaLnBrk="1" latinLnBrk="0" hangingPunct="1">
              <a:defRPr kumimoji="0" sz="1100">
                <a:solidFill>
                  <a:srgbClr val="D6ECFF"/>
                </a:solidFill>
                <a:latin typeface="Garamond" pitchFamily="18" charset="0"/>
                <a:cs typeface="Arial" charset="0"/>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rtl="1" eaLnBrk="1" latinLnBrk="0" hangingPunct="1">
              <a:defRPr kumimoji="0" sz="1200">
                <a:solidFill>
                  <a:srgbClr val="D6ECFF"/>
                </a:solidFill>
                <a:latin typeface="Garamond" pitchFamily="18" charset="0"/>
                <a:cs typeface="Arial" charset="0"/>
              </a:defRPr>
            </a:lvl1pPr>
            <a:extLst/>
          </a:lstStyle>
          <a:p>
            <a:pPr>
              <a:defRPr/>
            </a:pPr>
            <a:fld id="{E9836CEF-AAB9-4EC8-BC1E-AF54276040DA}" type="slidenum">
              <a:rPr lang="ar-SA"/>
              <a:pPr>
                <a:defRPr/>
              </a:pPr>
              <a:t>‹#›</a:t>
            </a:fld>
            <a:endParaRPr lang="en-US"/>
          </a:p>
        </p:txBody>
      </p:sp>
    </p:spTree>
  </p:cSld>
  <p:clrMap bg1="dk1" tx1="lt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cs typeface="Tahoma" pitchFamily="34" charset="0"/>
        </a:defRPr>
      </a:lvl2pPr>
      <a:lvl3pPr algn="l" rtl="0" eaLnBrk="0" fontAlgn="base" hangingPunct="0">
        <a:spcBef>
          <a:spcPct val="0"/>
        </a:spcBef>
        <a:spcAft>
          <a:spcPct val="0"/>
        </a:spcAft>
        <a:defRPr sz="4000">
          <a:solidFill>
            <a:srgbClr val="C1EEFF"/>
          </a:solidFill>
          <a:latin typeface="Consolas" pitchFamily="49" charset="0"/>
          <a:cs typeface="Tahoma" pitchFamily="34" charset="0"/>
        </a:defRPr>
      </a:lvl3pPr>
      <a:lvl4pPr algn="l" rtl="0" eaLnBrk="0" fontAlgn="base" hangingPunct="0">
        <a:spcBef>
          <a:spcPct val="0"/>
        </a:spcBef>
        <a:spcAft>
          <a:spcPct val="0"/>
        </a:spcAft>
        <a:defRPr sz="4000">
          <a:solidFill>
            <a:srgbClr val="C1EEFF"/>
          </a:solidFill>
          <a:latin typeface="Consolas" pitchFamily="49" charset="0"/>
          <a:cs typeface="Tahoma" pitchFamily="34" charset="0"/>
        </a:defRPr>
      </a:lvl4pPr>
      <a:lvl5pPr algn="l" rtl="0" eaLnBrk="0" fontAlgn="base" hangingPunct="0">
        <a:spcBef>
          <a:spcPct val="0"/>
        </a:spcBef>
        <a:spcAft>
          <a:spcPct val="0"/>
        </a:spcAft>
        <a:defRPr sz="4000">
          <a:solidFill>
            <a:srgbClr val="C1EEFF"/>
          </a:solidFill>
          <a:latin typeface="Consolas" pitchFamily="49" charset="0"/>
          <a:cs typeface="Tahoma" pitchFamily="34" charset="0"/>
        </a:defRPr>
      </a:lvl5pPr>
      <a:lvl6pPr marL="457200" algn="l" rtl="0" fontAlgn="base">
        <a:spcBef>
          <a:spcPct val="0"/>
        </a:spcBef>
        <a:spcAft>
          <a:spcPct val="0"/>
        </a:spcAft>
        <a:defRPr sz="4000">
          <a:solidFill>
            <a:srgbClr val="C1EEFF"/>
          </a:solidFill>
          <a:latin typeface="Consolas" pitchFamily="49" charset="0"/>
          <a:cs typeface="Tahoma" pitchFamily="34" charset="0"/>
        </a:defRPr>
      </a:lvl6pPr>
      <a:lvl7pPr marL="914400" algn="l" rtl="0" fontAlgn="base">
        <a:spcBef>
          <a:spcPct val="0"/>
        </a:spcBef>
        <a:spcAft>
          <a:spcPct val="0"/>
        </a:spcAft>
        <a:defRPr sz="4000">
          <a:solidFill>
            <a:srgbClr val="C1EEFF"/>
          </a:solidFill>
          <a:latin typeface="Consolas" pitchFamily="49" charset="0"/>
          <a:cs typeface="Tahoma" pitchFamily="34" charset="0"/>
        </a:defRPr>
      </a:lvl7pPr>
      <a:lvl8pPr marL="1371600" algn="l" rtl="0" fontAlgn="base">
        <a:spcBef>
          <a:spcPct val="0"/>
        </a:spcBef>
        <a:spcAft>
          <a:spcPct val="0"/>
        </a:spcAft>
        <a:defRPr sz="4000">
          <a:solidFill>
            <a:srgbClr val="C1EEFF"/>
          </a:solidFill>
          <a:latin typeface="Consolas" pitchFamily="49" charset="0"/>
          <a:cs typeface="Tahoma" pitchFamily="34" charset="0"/>
        </a:defRPr>
      </a:lvl8pPr>
      <a:lvl9pPr marL="1828800" algn="l" rtl="0" fontAlgn="base">
        <a:spcBef>
          <a:spcPct val="0"/>
        </a:spcBef>
        <a:spcAft>
          <a:spcPct val="0"/>
        </a:spcAft>
        <a:defRPr sz="4000">
          <a:solidFill>
            <a:srgbClr val="C1EEFF"/>
          </a:solidFill>
          <a:latin typeface="Consolas" pitchFamily="49" charset="0"/>
          <a:cs typeface="Tahoma" pitchFamily="34"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a:solidFill>
                  <a:srgbClr val="FFFFFF"/>
                </a:solidFill>
                <a:latin typeface="Arial" charset="0"/>
              </a:defRPr>
            </a:lvl1pPr>
          </a:lstStyle>
          <a:p>
            <a:pPr>
              <a:defRPr/>
            </a:pPr>
            <a:endParaRPr lang="en-US"/>
          </a:p>
        </p:txBody>
      </p:sp>
      <p:sp>
        <p:nvSpPr>
          <p:cNvPr id="10243"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a:defRPr sz="1200">
                <a:solidFill>
                  <a:srgbClr val="FFFFFF"/>
                </a:solidFill>
                <a:latin typeface="Arial" charset="0"/>
              </a:defRPr>
            </a:lvl1pPr>
          </a:lstStyle>
          <a:p>
            <a:pPr>
              <a:defRPr/>
            </a:pPr>
            <a:fld id="{810039A7-333C-49C7-AF0F-F3D77F2D4D39}" type="slidenum">
              <a:rPr lang="ar-SA"/>
              <a:pPr>
                <a:defRPr/>
              </a:pPr>
              <a:t>‹#›</a:t>
            </a:fld>
            <a:endParaRPr lang="en-US"/>
          </a:p>
        </p:txBody>
      </p:sp>
      <p:grpSp>
        <p:nvGrpSpPr>
          <p:cNvPr id="5124" name="Group 4"/>
          <p:cNvGrpSpPr>
            <a:grpSpLocks/>
          </p:cNvGrpSpPr>
          <p:nvPr/>
        </p:nvGrpSpPr>
        <p:grpSpPr bwMode="auto">
          <a:xfrm>
            <a:off x="0" y="0"/>
            <a:ext cx="9140825" cy="6850063"/>
            <a:chOff x="0" y="0"/>
            <a:chExt cx="5758" cy="4315"/>
          </a:xfrm>
        </p:grpSpPr>
        <p:grpSp>
          <p:nvGrpSpPr>
            <p:cNvPr id="5128" name="Group 5"/>
            <p:cNvGrpSpPr>
              <a:grpSpLocks/>
            </p:cNvGrpSpPr>
            <p:nvPr userDrawn="1"/>
          </p:nvGrpSpPr>
          <p:grpSpPr bwMode="auto">
            <a:xfrm>
              <a:off x="1728" y="2230"/>
              <a:ext cx="4027" cy="2085"/>
              <a:chOff x="1728" y="2230"/>
              <a:chExt cx="4027" cy="2085"/>
            </a:xfrm>
          </p:grpSpPr>
          <p:sp>
            <p:nvSpPr>
              <p:cNvPr id="1024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rtl="1">
                  <a:defRPr/>
                </a:pPr>
                <a:endParaRPr lang="en-US" sz="1800">
                  <a:solidFill>
                    <a:srgbClr val="FFFFFF"/>
                  </a:solidFill>
                  <a:latin typeface="Garamond" pitchFamily="18" charset="0"/>
                </a:endParaRPr>
              </a:p>
            </p:txBody>
          </p:sp>
          <p:sp>
            <p:nvSpPr>
              <p:cNvPr id="1024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rtl="1">
                  <a:defRPr/>
                </a:pPr>
                <a:endParaRPr lang="en-US" sz="1800">
                  <a:solidFill>
                    <a:srgbClr val="FFFFFF"/>
                  </a:solidFill>
                  <a:latin typeface="Garamond" pitchFamily="18" charset="0"/>
                </a:endParaRPr>
              </a:p>
            </p:txBody>
          </p:sp>
          <p:sp>
            <p:nvSpPr>
              <p:cNvPr id="1024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rtl="1">
                  <a:defRPr/>
                </a:pPr>
                <a:endParaRPr lang="en-US" sz="1800">
                  <a:solidFill>
                    <a:srgbClr val="FFFFFF"/>
                  </a:solidFill>
                  <a:latin typeface="Garamond" pitchFamily="18" charset="0"/>
                </a:endParaRPr>
              </a:p>
            </p:txBody>
          </p:sp>
          <p:sp>
            <p:nvSpPr>
              <p:cNvPr id="5134"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ar-JO"/>
              </a:p>
            </p:txBody>
          </p:sp>
          <p:sp>
            <p:nvSpPr>
              <p:cNvPr id="1025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rtl="1">
                  <a:defRPr/>
                </a:pPr>
                <a:endParaRPr lang="en-US" sz="1800">
                  <a:solidFill>
                    <a:srgbClr val="FFFFFF"/>
                  </a:solidFill>
                  <a:latin typeface="Garamond" pitchFamily="18" charset="0"/>
                </a:endParaRPr>
              </a:p>
            </p:txBody>
          </p:sp>
        </p:grpSp>
        <p:sp>
          <p:nvSpPr>
            <p:cNvPr id="1025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r" rtl="1">
                <a:defRPr/>
              </a:pPr>
              <a:endParaRPr lang="en-US" sz="1800">
                <a:solidFill>
                  <a:srgbClr val="FFFFFF"/>
                </a:solidFill>
                <a:latin typeface="Garamond" pitchFamily="18" charset="0"/>
              </a:endParaRPr>
            </a:p>
          </p:txBody>
        </p:sp>
        <p:sp>
          <p:nvSpPr>
            <p:cNvPr id="5130"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ar-JO"/>
            </a:p>
          </p:txBody>
        </p:sp>
      </p:grpSp>
      <p:sp>
        <p:nvSpPr>
          <p:cNvPr id="10253"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54"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200">
                <a:solidFill>
                  <a:srgbClr val="FFFFFF"/>
                </a:solidFill>
                <a:latin typeface="Arial" charset="0"/>
              </a:defRPr>
            </a:lvl1pPr>
          </a:lstStyle>
          <a:p>
            <a:pPr>
              <a:defRPr/>
            </a:pPr>
            <a:endParaRPr lang="en-US"/>
          </a:p>
        </p:txBody>
      </p:sp>
      <p:sp>
        <p:nvSpPr>
          <p:cNvPr id="10255"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Tree>
  </p:cSld>
  <p:clrMap bg1="dk2" tx1="lt1" bg2="dk1"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Lst>
  <p:timing>
    <p:tnLst>
      <p:par>
        <p:cTn id="1" dur="indefinite" restart="never" nodeType="tmRoot"/>
      </p:par>
    </p:tnLst>
  </p:timing>
  <p:txStyles>
    <p:titleStyle>
      <a:lvl1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53.xml"/><Relationship Id="rId5" Type="http://schemas.openxmlformats.org/officeDocument/2006/relationships/image" Target="../media/image16.pn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3.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2057400"/>
            <a:ext cx="8229600" cy="2514600"/>
          </a:xfrm>
        </p:spPr>
        <p:txBody>
          <a:bodyPr/>
          <a:lstStyle/>
          <a:p>
            <a:pPr eaLnBrk="1" hangingPunct="1"/>
            <a:r>
              <a:rPr lang="en-US" b="1" cap="all" dirty="0" smtClean="0">
                <a:latin typeface="Arial" pitchFamily="34" charset="0"/>
              </a:rPr>
              <a:t>Heating the Atmosphere</a:t>
            </a:r>
            <a:br>
              <a:rPr lang="en-US" b="1" cap="all" dirty="0" smtClean="0">
                <a:latin typeface="Arial" pitchFamily="34" charset="0"/>
              </a:rPr>
            </a:br>
            <a:r>
              <a:rPr lang="en-US" b="1" cap="all" dirty="0" smtClean="0">
                <a:latin typeface="Arial" pitchFamily="34" charset="0"/>
              </a:rPr>
              <a:t/>
            </a:r>
            <a:br>
              <a:rPr lang="en-US" b="1" cap="all" dirty="0" smtClean="0">
                <a:latin typeface="Arial" pitchFamily="34" charset="0"/>
              </a:rPr>
            </a:br>
            <a:r>
              <a:rPr lang="en-US" sz="2800" b="1" cap="all" dirty="0" smtClean="0">
                <a:latin typeface="Arial" pitchFamily="34" charset="0"/>
              </a:rPr>
              <a:t>D</a:t>
            </a:r>
            <a:r>
              <a:rPr lang="en-US" sz="2800" b="1" dirty="0" smtClean="0">
                <a:latin typeface="Arial" pitchFamily="34" charset="0"/>
              </a:rPr>
              <a:t>r. Masdouq Al-</a:t>
            </a:r>
            <a:r>
              <a:rPr lang="en-US" sz="2800" b="1" dirty="0" err="1" smtClean="0">
                <a:latin typeface="Arial" pitchFamily="34" charset="0"/>
              </a:rPr>
              <a:t>Taj</a:t>
            </a:r>
            <a:r>
              <a:rPr lang="en-US" sz="2800" b="1" dirty="0" smtClean="0">
                <a:latin typeface="Arial" pitchFamily="34" charset="0"/>
              </a:rPr>
              <a:t/>
            </a:r>
            <a:br>
              <a:rPr lang="en-US" sz="2800" b="1" dirty="0" smtClean="0">
                <a:latin typeface="Arial" pitchFamily="34" charset="0"/>
              </a:rPr>
            </a:br>
            <a:r>
              <a:rPr lang="en-US" sz="2800" b="1" dirty="0" smtClean="0">
                <a:latin typeface="Arial" pitchFamily="34" charset="0"/>
              </a:rPr>
              <a:t>2017</a:t>
            </a:r>
            <a:endParaRPr lang="en-US" sz="2800" b="1" dirty="0" smtClean="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62000" y="457200"/>
            <a:ext cx="7793038" cy="1143000"/>
          </a:xfrm>
        </p:spPr>
        <p:txBody>
          <a:bodyPr/>
          <a:lstStyle/>
          <a:p>
            <a:pPr eaLnBrk="1" hangingPunct="1"/>
            <a:r>
              <a:rPr lang="en-US" sz="4000" b="1" i="1" smtClean="0">
                <a:solidFill>
                  <a:srgbClr val="0070C0"/>
                </a:solidFill>
                <a:latin typeface="Arial Rounded MT Bold" pitchFamily="34" charset="0"/>
                <a:cs typeface="Times New Roman" pitchFamily="18" charset="0"/>
              </a:rPr>
              <a:t>Structure of the atmosphere </a:t>
            </a:r>
          </a:p>
        </p:txBody>
      </p:sp>
      <p:sp>
        <p:nvSpPr>
          <p:cNvPr id="65539" name="Rectangle 3"/>
          <p:cNvSpPr>
            <a:spLocks noGrp="1" noChangeArrowheads="1"/>
          </p:cNvSpPr>
          <p:nvPr>
            <p:ph idx="1"/>
          </p:nvPr>
        </p:nvSpPr>
        <p:spPr>
          <a:xfrm>
            <a:off x="685800" y="1752600"/>
            <a:ext cx="7772400" cy="4800600"/>
          </a:xfrm>
        </p:spPr>
        <p:txBody>
          <a:bodyPr/>
          <a:lstStyle/>
          <a:p>
            <a:pPr eaLnBrk="1" hangingPunct="1">
              <a:lnSpc>
                <a:spcPct val="90000"/>
              </a:lnSpc>
              <a:buClr>
                <a:schemeClr val="tx1"/>
              </a:buClr>
            </a:pPr>
            <a:r>
              <a:rPr lang="en-US" b="1" smtClean="0">
                <a:latin typeface="Arial" pitchFamily="34" charset="0"/>
                <a:cs typeface="Times New Roman" pitchFamily="18" charset="0"/>
              </a:rPr>
              <a:t>Atmospheric layers based on temperature </a:t>
            </a:r>
          </a:p>
          <a:p>
            <a:pPr lvl="1" eaLnBrk="1" hangingPunct="1">
              <a:lnSpc>
                <a:spcPct val="90000"/>
              </a:lnSpc>
              <a:buClr>
                <a:schemeClr val="tx1"/>
              </a:buClr>
              <a:buFont typeface="Arial" pitchFamily="34" charset="0"/>
              <a:buNone/>
            </a:pPr>
            <a:r>
              <a:rPr lang="en-US" b="1" i="1" smtClean="0">
                <a:solidFill>
                  <a:schemeClr val="tx2"/>
                </a:solidFill>
                <a:latin typeface="Arial" pitchFamily="34" charset="0"/>
                <a:cs typeface="Times New Roman" pitchFamily="18" charset="0"/>
              </a:rPr>
              <a:t>1. Troposphere</a:t>
            </a:r>
          </a:p>
          <a:p>
            <a:pPr lvl="2" eaLnBrk="1" hangingPunct="1">
              <a:lnSpc>
                <a:spcPct val="90000"/>
              </a:lnSpc>
              <a:buClr>
                <a:schemeClr val="tx1"/>
              </a:buClr>
            </a:pPr>
            <a:r>
              <a:rPr lang="en-US" b="1" smtClean="0">
                <a:latin typeface="Arial" pitchFamily="34" charset="0"/>
                <a:cs typeface="Times New Roman" pitchFamily="18" charset="0"/>
              </a:rPr>
              <a:t>Bottom layer</a:t>
            </a:r>
          </a:p>
          <a:p>
            <a:pPr lvl="2" eaLnBrk="1" hangingPunct="1">
              <a:lnSpc>
                <a:spcPct val="90000"/>
              </a:lnSpc>
              <a:buClr>
                <a:schemeClr val="tx1"/>
              </a:buClr>
            </a:pPr>
            <a:r>
              <a:rPr lang="en-US" b="1" smtClean="0">
                <a:latin typeface="Arial" pitchFamily="34" charset="0"/>
                <a:cs typeface="Times New Roman" pitchFamily="18" charset="0"/>
              </a:rPr>
              <a:t>Temperature decreases with altitude</a:t>
            </a:r>
            <a:r>
              <a:rPr lang="en-US" b="1" smtClean="0">
                <a:latin typeface="Arial" pitchFamily="34" charset="0"/>
                <a:cs typeface="Arial" pitchFamily="34" charset="0"/>
              </a:rPr>
              <a:t>—C</a:t>
            </a:r>
            <a:r>
              <a:rPr lang="en-US" b="1" smtClean="0">
                <a:latin typeface="Arial" pitchFamily="34" charset="0"/>
                <a:cs typeface="Times New Roman" pitchFamily="18" charset="0"/>
              </a:rPr>
              <a:t>alled the </a:t>
            </a:r>
            <a:r>
              <a:rPr lang="en-US" b="1" i="1" smtClean="0">
                <a:solidFill>
                  <a:schemeClr val="tx2"/>
                </a:solidFill>
                <a:latin typeface="Arial" pitchFamily="34" charset="0"/>
                <a:cs typeface="Times New Roman" pitchFamily="18" charset="0"/>
              </a:rPr>
              <a:t>environmental lapse rate</a:t>
            </a:r>
            <a:r>
              <a:rPr lang="en-US" b="1" smtClean="0">
                <a:latin typeface="Arial" pitchFamily="34" charset="0"/>
                <a:cs typeface="Times New Roman" pitchFamily="18" charset="0"/>
              </a:rPr>
              <a:t> </a:t>
            </a:r>
          </a:p>
          <a:p>
            <a:pPr lvl="3" eaLnBrk="1" hangingPunct="1">
              <a:lnSpc>
                <a:spcPct val="90000"/>
              </a:lnSpc>
              <a:buClr>
                <a:schemeClr val="tx1"/>
              </a:buClr>
              <a:buFont typeface="Arial" pitchFamily="34" charset="0"/>
              <a:buChar char="•"/>
            </a:pPr>
            <a:r>
              <a:rPr lang="en-US" sz="2400" b="1" smtClean="0">
                <a:latin typeface="Arial" pitchFamily="34" charset="0"/>
                <a:cs typeface="Times New Roman" pitchFamily="18" charset="0"/>
              </a:rPr>
              <a:t>6.5˚C per kilometer (average)</a:t>
            </a:r>
          </a:p>
          <a:p>
            <a:pPr lvl="3" eaLnBrk="1" hangingPunct="1">
              <a:lnSpc>
                <a:spcPct val="90000"/>
              </a:lnSpc>
              <a:buClr>
                <a:schemeClr val="tx1"/>
              </a:buClr>
              <a:buFont typeface="Arial" pitchFamily="34" charset="0"/>
              <a:buChar char="•"/>
            </a:pPr>
            <a:r>
              <a:rPr lang="en-US" sz="2400" b="1" smtClean="0">
                <a:latin typeface="Arial" pitchFamily="34" charset="0"/>
                <a:cs typeface="Times New Roman" pitchFamily="18" charset="0"/>
              </a:rPr>
              <a:t>3.5˚F per 1000 feet (average)</a:t>
            </a:r>
          </a:p>
          <a:p>
            <a:pPr lvl="2" eaLnBrk="1" hangingPunct="1">
              <a:lnSpc>
                <a:spcPct val="90000"/>
              </a:lnSpc>
              <a:buClr>
                <a:schemeClr val="tx1"/>
              </a:buClr>
            </a:pPr>
            <a:r>
              <a:rPr lang="en-US" b="1" smtClean="0">
                <a:latin typeface="Arial" pitchFamily="34" charset="0"/>
                <a:cs typeface="Times New Roman" pitchFamily="18" charset="0"/>
              </a:rPr>
              <a:t>Thickness varies</a:t>
            </a:r>
            <a:r>
              <a:rPr lang="en-US" b="1" smtClean="0">
                <a:latin typeface="Arial" pitchFamily="34" charset="0"/>
                <a:cs typeface="Arial" pitchFamily="34" charset="0"/>
              </a:rPr>
              <a:t>—A</a:t>
            </a:r>
            <a:r>
              <a:rPr lang="en-US" b="1" smtClean="0">
                <a:latin typeface="Arial" pitchFamily="34" charset="0"/>
                <a:cs typeface="Times New Roman" pitchFamily="18" charset="0"/>
              </a:rPr>
              <a:t>verage height is about 12 kilometers</a:t>
            </a:r>
          </a:p>
          <a:p>
            <a:pPr lvl="2" eaLnBrk="1" hangingPunct="1">
              <a:lnSpc>
                <a:spcPct val="90000"/>
              </a:lnSpc>
              <a:buClr>
                <a:schemeClr val="tx1"/>
              </a:buClr>
            </a:pPr>
            <a:r>
              <a:rPr lang="en-US" b="1" smtClean="0">
                <a:latin typeface="Arial" pitchFamily="34" charset="0"/>
                <a:cs typeface="Times New Roman" pitchFamily="18" charset="0"/>
              </a:rPr>
              <a:t>Outer boundary is named the </a:t>
            </a:r>
            <a:r>
              <a:rPr lang="en-US" b="1" i="1" smtClean="0">
                <a:solidFill>
                  <a:schemeClr val="tx2"/>
                </a:solidFill>
                <a:latin typeface="Arial" pitchFamily="34" charset="0"/>
                <a:cs typeface="Times New Roman" pitchFamily="18" charset="0"/>
              </a:rPr>
              <a:t>tropopause</a:t>
            </a:r>
            <a:r>
              <a:rPr lang="en-US" b="1" smtClean="0">
                <a:solidFill>
                  <a:schemeClr val="tx2"/>
                </a:solidFill>
                <a:latin typeface="Arial" pitchFamily="34" charset="0"/>
                <a:cs typeface="Times New Roman"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914400" y="457200"/>
            <a:ext cx="7467600" cy="1143000"/>
          </a:xfrm>
        </p:spPr>
        <p:txBody>
          <a:bodyPr/>
          <a:lstStyle/>
          <a:p>
            <a:pPr eaLnBrk="1" hangingPunct="1"/>
            <a:r>
              <a:rPr lang="en-US" sz="4000" b="1" i="1" smtClean="0">
                <a:latin typeface="Arial" pitchFamily="34" charset="0"/>
                <a:cs typeface="Times New Roman" pitchFamily="18" charset="0"/>
              </a:rPr>
              <a:t>Structure of the atmosphere </a:t>
            </a:r>
          </a:p>
        </p:txBody>
      </p:sp>
      <p:sp>
        <p:nvSpPr>
          <p:cNvPr id="66563" name="Rectangle 3"/>
          <p:cNvSpPr>
            <a:spLocks noGrp="1" noChangeArrowheads="1"/>
          </p:cNvSpPr>
          <p:nvPr>
            <p:ph idx="1"/>
          </p:nvPr>
        </p:nvSpPr>
        <p:spPr>
          <a:xfrm>
            <a:off x="685800" y="1524000"/>
            <a:ext cx="7772400" cy="4800600"/>
          </a:xfrm>
        </p:spPr>
        <p:txBody>
          <a:bodyPr/>
          <a:lstStyle/>
          <a:p>
            <a:pPr lvl="1" eaLnBrk="1" hangingPunct="1">
              <a:buClr>
                <a:schemeClr val="tx1"/>
              </a:buClr>
              <a:buFont typeface="Arial" pitchFamily="34" charset="0"/>
              <a:buNone/>
            </a:pPr>
            <a:r>
              <a:rPr lang="en-US" b="1" i="1" smtClean="0">
                <a:solidFill>
                  <a:schemeClr val="tx2"/>
                </a:solidFill>
                <a:latin typeface="Arial" pitchFamily="34" charset="0"/>
                <a:cs typeface="Times New Roman" pitchFamily="18" charset="0"/>
              </a:rPr>
              <a:t>2. Stratosphere</a:t>
            </a:r>
          </a:p>
          <a:p>
            <a:pPr lvl="2" eaLnBrk="1" hangingPunct="1">
              <a:buClr>
                <a:schemeClr val="tx1"/>
              </a:buClr>
            </a:pPr>
            <a:r>
              <a:rPr lang="en-US" b="1" smtClean="0">
                <a:latin typeface="Arial" pitchFamily="34" charset="0"/>
                <a:cs typeface="Times New Roman" pitchFamily="18" charset="0"/>
              </a:rPr>
              <a:t>About 12 kilometers to 50 kilometers </a:t>
            </a:r>
          </a:p>
          <a:p>
            <a:pPr lvl="2" eaLnBrk="1" hangingPunct="1">
              <a:buClr>
                <a:schemeClr val="tx1"/>
              </a:buClr>
            </a:pPr>
            <a:r>
              <a:rPr lang="en-US" b="1" smtClean="0">
                <a:latin typeface="Arial" pitchFamily="34" charset="0"/>
                <a:cs typeface="Times New Roman" pitchFamily="18" charset="0"/>
              </a:rPr>
              <a:t>Temperature increases at top</a:t>
            </a:r>
            <a:endParaRPr lang="en-US" sz="2800" b="1" smtClean="0">
              <a:latin typeface="Arial" pitchFamily="34" charset="0"/>
              <a:cs typeface="Times New Roman" pitchFamily="18" charset="0"/>
            </a:endParaRPr>
          </a:p>
          <a:p>
            <a:pPr lvl="2" eaLnBrk="1" hangingPunct="1">
              <a:buClr>
                <a:schemeClr val="tx1"/>
              </a:buClr>
            </a:pPr>
            <a:r>
              <a:rPr lang="en-US" b="1" smtClean="0">
                <a:latin typeface="Arial" pitchFamily="34" charset="0"/>
                <a:cs typeface="Times New Roman" pitchFamily="18" charset="0"/>
              </a:rPr>
              <a:t>Outer boundary is named the </a:t>
            </a:r>
            <a:r>
              <a:rPr lang="en-US" b="1" i="1" smtClean="0">
                <a:solidFill>
                  <a:schemeClr val="tx2"/>
                </a:solidFill>
                <a:latin typeface="Arial" pitchFamily="34" charset="0"/>
                <a:cs typeface="Times New Roman" pitchFamily="18" charset="0"/>
              </a:rPr>
              <a:t>stratopause</a:t>
            </a:r>
            <a:r>
              <a:rPr lang="en-US" sz="2800" b="1" smtClean="0">
                <a:solidFill>
                  <a:schemeClr val="tx2"/>
                </a:solidFill>
                <a:latin typeface="Arial" pitchFamily="34" charset="0"/>
                <a:cs typeface="Times New Roman" pitchFamily="18" charset="0"/>
              </a:rPr>
              <a:t> </a:t>
            </a:r>
          </a:p>
          <a:p>
            <a:pPr lvl="1" eaLnBrk="1" hangingPunct="1">
              <a:buClr>
                <a:schemeClr val="tx1"/>
              </a:buClr>
              <a:buFont typeface="Arial" pitchFamily="34" charset="0"/>
              <a:buNone/>
            </a:pPr>
            <a:r>
              <a:rPr lang="en-US" b="1" i="1" smtClean="0">
                <a:solidFill>
                  <a:schemeClr val="tx2"/>
                </a:solidFill>
                <a:latin typeface="Arial" pitchFamily="34" charset="0"/>
                <a:cs typeface="Times New Roman" pitchFamily="18" charset="0"/>
              </a:rPr>
              <a:t>3. Mesosphere</a:t>
            </a:r>
            <a:r>
              <a:rPr lang="en-US" b="1" smtClean="0">
                <a:solidFill>
                  <a:schemeClr val="tx2"/>
                </a:solidFill>
                <a:latin typeface="Arial" pitchFamily="34" charset="0"/>
                <a:cs typeface="Times New Roman" pitchFamily="18" charset="0"/>
              </a:rPr>
              <a:t> </a:t>
            </a:r>
          </a:p>
          <a:p>
            <a:pPr lvl="2" eaLnBrk="1" hangingPunct="1">
              <a:buClr>
                <a:schemeClr val="tx1"/>
              </a:buClr>
            </a:pPr>
            <a:r>
              <a:rPr lang="en-US" b="1" smtClean="0">
                <a:latin typeface="Arial" pitchFamily="34" charset="0"/>
                <a:cs typeface="Times New Roman" pitchFamily="18" charset="0"/>
              </a:rPr>
              <a:t>About 50 kilometers to 80 kilometers</a:t>
            </a:r>
          </a:p>
          <a:p>
            <a:pPr lvl="2" eaLnBrk="1" hangingPunct="1">
              <a:buClr>
                <a:schemeClr val="tx1"/>
              </a:buClr>
            </a:pPr>
            <a:r>
              <a:rPr lang="en-US" b="1" smtClean="0">
                <a:latin typeface="Arial" pitchFamily="34" charset="0"/>
                <a:cs typeface="Times New Roman" pitchFamily="18" charset="0"/>
              </a:rPr>
              <a:t>Temperature decreases</a:t>
            </a:r>
          </a:p>
          <a:p>
            <a:pPr lvl="2" eaLnBrk="1" hangingPunct="1">
              <a:buClr>
                <a:schemeClr val="tx1"/>
              </a:buClr>
            </a:pPr>
            <a:r>
              <a:rPr lang="en-US" b="1" smtClean="0">
                <a:latin typeface="Arial" pitchFamily="34" charset="0"/>
                <a:cs typeface="Times New Roman" pitchFamily="18" charset="0"/>
              </a:rPr>
              <a:t>Outer boundary is named the </a:t>
            </a:r>
            <a:r>
              <a:rPr lang="en-US" b="1" i="1" smtClean="0">
                <a:solidFill>
                  <a:schemeClr val="tx2"/>
                </a:solidFill>
                <a:latin typeface="Arial" pitchFamily="34" charset="0"/>
                <a:cs typeface="Times New Roman" pitchFamily="18" charset="0"/>
              </a:rPr>
              <a:t>mesopause</a:t>
            </a:r>
            <a:r>
              <a:rPr lang="en-US" b="1" smtClean="0">
                <a:solidFill>
                  <a:schemeClr val="tx2"/>
                </a:solidFill>
                <a:latin typeface="Arial" pitchFamily="34" charset="0"/>
                <a:cs typeface="Times New Roman"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14400" y="457200"/>
            <a:ext cx="7543800" cy="1143000"/>
          </a:xfrm>
        </p:spPr>
        <p:txBody>
          <a:bodyPr/>
          <a:lstStyle/>
          <a:p>
            <a:pPr eaLnBrk="1" hangingPunct="1"/>
            <a:r>
              <a:rPr lang="en-US" sz="4000" b="1" i="1" smtClean="0">
                <a:latin typeface="Arial" pitchFamily="34" charset="0"/>
                <a:cs typeface="Times New Roman" pitchFamily="18" charset="0"/>
              </a:rPr>
              <a:t>Structure of the atmosphere </a:t>
            </a:r>
          </a:p>
        </p:txBody>
      </p:sp>
      <p:sp>
        <p:nvSpPr>
          <p:cNvPr id="67587" name="Rectangle 3"/>
          <p:cNvSpPr>
            <a:spLocks noGrp="1" noChangeArrowheads="1"/>
          </p:cNvSpPr>
          <p:nvPr>
            <p:ph idx="1"/>
          </p:nvPr>
        </p:nvSpPr>
        <p:spPr>
          <a:xfrm>
            <a:off x="685800" y="2057400"/>
            <a:ext cx="7772400" cy="4800600"/>
          </a:xfrm>
        </p:spPr>
        <p:txBody>
          <a:bodyPr/>
          <a:lstStyle/>
          <a:p>
            <a:pPr lvl="1" eaLnBrk="1" hangingPunct="1">
              <a:buClr>
                <a:schemeClr val="tx1"/>
              </a:buClr>
              <a:buFont typeface="Arial" pitchFamily="34" charset="0"/>
              <a:buNone/>
            </a:pPr>
            <a:r>
              <a:rPr lang="en-US" b="1" i="1" smtClean="0">
                <a:solidFill>
                  <a:schemeClr val="tx2"/>
                </a:solidFill>
                <a:latin typeface="Arial" pitchFamily="34" charset="0"/>
                <a:cs typeface="Times New Roman" pitchFamily="18" charset="0"/>
              </a:rPr>
              <a:t>4. Thermosphere (Ionosphere)</a:t>
            </a:r>
          </a:p>
          <a:p>
            <a:pPr lvl="2" eaLnBrk="1" hangingPunct="1">
              <a:buClr>
                <a:schemeClr val="tx1"/>
              </a:buClr>
            </a:pPr>
            <a:r>
              <a:rPr lang="en-US" b="1" smtClean="0">
                <a:latin typeface="Arial" pitchFamily="34" charset="0"/>
                <a:cs typeface="Times New Roman" pitchFamily="18" charset="0"/>
              </a:rPr>
              <a:t>No well-defined upper limit</a:t>
            </a:r>
          </a:p>
          <a:p>
            <a:pPr lvl="2" eaLnBrk="1" hangingPunct="1">
              <a:buClr>
                <a:schemeClr val="tx1"/>
              </a:buClr>
            </a:pPr>
            <a:r>
              <a:rPr lang="en-US" b="1" smtClean="0">
                <a:latin typeface="Arial" pitchFamily="34" charset="0"/>
                <a:cs typeface="Times New Roman" pitchFamily="18" charset="0"/>
              </a:rPr>
              <a:t>Fraction of atmosphere’s mass </a:t>
            </a:r>
          </a:p>
          <a:p>
            <a:pPr lvl="2" eaLnBrk="1" hangingPunct="1">
              <a:buClr>
                <a:schemeClr val="tx1"/>
              </a:buClr>
            </a:pPr>
            <a:r>
              <a:rPr lang="en-US" b="1" smtClean="0">
                <a:latin typeface="Arial" pitchFamily="34" charset="0"/>
                <a:cs typeface="Times New Roman" pitchFamily="18" charset="0"/>
              </a:rPr>
              <a:t>Gases moving at high speeds </a:t>
            </a:r>
            <a:r>
              <a:rPr lang="en-US" sz="2800" b="1" smtClean="0">
                <a:solidFill>
                  <a:schemeClr val="tx2"/>
                </a:solidFill>
                <a:latin typeface="Arial" pitchFamily="34" charset="0"/>
                <a:cs typeface="Times New Roman"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228600" y="228600"/>
            <a:ext cx="8610600" cy="1143000"/>
          </a:xfrm>
        </p:spPr>
        <p:txBody>
          <a:bodyPr>
            <a:normAutofit fontScale="90000"/>
          </a:bodyPr>
          <a:lstStyle/>
          <a:p>
            <a:pPr algn="l" eaLnBrk="1" hangingPunct="1">
              <a:defRPr/>
            </a:pPr>
            <a:r>
              <a:rPr lang="en-US" sz="4000" b="1" i="1" dirty="0" smtClean="0"/>
              <a:t>Thermal structure of the atmosphere</a:t>
            </a:r>
          </a:p>
        </p:txBody>
      </p:sp>
      <p:pic>
        <p:nvPicPr>
          <p:cNvPr id="68611" name="Picture 4" descr="FES_6e_Figure_11_09"/>
          <p:cNvPicPr>
            <a:picLocks noChangeAspect="1" noChangeArrowheads="1"/>
          </p:cNvPicPr>
          <p:nvPr/>
        </p:nvPicPr>
        <p:blipFill>
          <a:blip r:embed="rId2"/>
          <a:srcRect/>
          <a:stretch>
            <a:fillRect/>
          </a:stretch>
        </p:blipFill>
        <p:spPr bwMode="auto">
          <a:xfrm>
            <a:off x="1801813" y="1066800"/>
            <a:ext cx="5480050" cy="5791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6" descr="apollo17_earth"/>
          <p:cNvPicPr>
            <a:picLocks noChangeAspect="1" noChangeArrowheads="1"/>
          </p:cNvPicPr>
          <p:nvPr/>
        </p:nvPicPr>
        <p:blipFill>
          <a:blip r:embed="rId2"/>
          <a:srcRect/>
          <a:stretch>
            <a:fillRect/>
          </a:stretch>
        </p:blipFill>
        <p:spPr bwMode="auto">
          <a:xfrm>
            <a:off x="990600" y="0"/>
            <a:ext cx="7239000" cy="6858000"/>
          </a:xfrm>
          <a:prstGeom prst="rect">
            <a:avLst/>
          </a:prstGeom>
          <a:noFill/>
          <a:ln w="9525">
            <a:noFill/>
            <a:miter lim="800000"/>
            <a:headEnd/>
            <a:tailEnd/>
          </a:ln>
        </p:spPr>
      </p:pic>
      <p:sp>
        <p:nvSpPr>
          <p:cNvPr id="119817" name="Rectangle 9"/>
          <p:cNvSpPr>
            <a:spLocks noChangeArrowheads="1"/>
          </p:cNvSpPr>
          <p:nvPr/>
        </p:nvSpPr>
        <p:spPr bwMode="auto">
          <a:xfrm>
            <a:off x="228600" y="2828925"/>
            <a:ext cx="8458200" cy="1200150"/>
          </a:xfrm>
          <a:prstGeom prst="rect">
            <a:avLst/>
          </a:prstGeom>
          <a:noFill/>
          <a:ln w="9525">
            <a:noFill/>
            <a:miter lim="800000"/>
            <a:headEnd/>
            <a:tailEnd/>
          </a:ln>
          <a:effectLst/>
        </p:spPr>
        <p:txBody>
          <a:bodyPr anchor="ctr">
            <a:spAutoFit/>
          </a:bodyPr>
          <a:lstStyle/>
          <a:p>
            <a:pPr algn="r" rtl="1">
              <a:defRPr/>
            </a:pPr>
            <a:r>
              <a:rPr lang="en-US" sz="3600" b="1" dirty="0">
                <a:solidFill>
                  <a:srgbClr val="D6ECFF"/>
                </a:solidFill>
                <a:effectLst>
                  <a:outerShdw blurRad="38100" dist="38100" dir="2700000" algn="tl">
                    <a:srgbClr val="000000"/>
                  </a:outerShdw>
                </a:effectLst>
                <a:latin typeface="Garamond" pitchFamily="18" charset="0"/>
                <a:cs typeface="Arial" charset="0"/>
              </a:rPr>
              <a:t>      </a:t>
            </a:r>
            <a:r>
              <a:rPr lang="ar-EG" sz="3600" b="1" dirty="0">
                <a:solidFill>
                  <a:srgbClr val="FFFF00"/>
                </a:solidFill>
                <a:effectLst>
                  <a:outerShdw blurRad="38100" dist="38100" dir="2700000" algn="tl">
                    <a:srgbClr val="000000"/>
                  </a:outerShdw>
                </a:effectLst>
                <a:latin typeface="Garamond" pitchFamily="18" charset="0"/>
                <a:cs typeface="Arial" charset="0"/>
              </a:rPr>
              <a:t>قال تعالى:</a:t>
            </a:r>
            <a:r>
              <a:rPr lang="ar-JO" sz="3600" b="1" dirty="0">
                <a:solidFill>
                  <a:srgbClr val="FFFF00"/>
                </a:solidFill>
                <a:effectLst>
                  <a:outerShdw blurRad="38100" dist="38100" dir="2700000" algn="tl">
                    <a:srgbClr val="000000"/>
                  </a:outerShdw>
                </a:effectLst>
                <a:latin typeface="Garamond" pitchFamily="18" charset="0"/>
                <a:cs typeface="Arial" charset="0"/>
              </a:rPr>
              <a:t> </a:t>
            </a:r>
            <a:r>
              <a:rPr lang="ar-EG" sz="3600" b="1" dirty="0">
                <a:solidFill>
                  <a:srgbClr val="FFFF00"/>
                </a:solidFill>
                <a:effectLst>
                  <a:outerShdw blurRad="38100" dist="38100" dir="2700000" algn="tl">
                    <a:srgbClr val="000000"/>
                  </a:outerShdw>
                </a:effectLst>
                <a:latin typeface="Garamond" pitchFamily="18" charset="0"/>
                <a:cs typeface="Arial" charset="0"/>
              </a:rPr>
              <a:t>(</a:t>
            </a:r>
            <a:r>
              <a:rPr lang="ar-EG" sz="3600" dirty="0">
                <a:solidFill>
                  <a:srgbClr val="FFFF00"/>
                </a:solidFill>
                <a:effectLst>
                  <a:outerShdw blurRad="38100" dist="38100" dir="2700000" algn="tl">
                    <a:srgbClr val="000000"/>
                  </a:outerShdw>
                </a:effectLst>
                <a:latin typeface="Arial"/>
                <a:cs typeface="Andalus" pitchFamily="2" charset="-78"/>
              </a:rPr>
              <a:t> قُلِ انظُرُواْ مَاذَا فِي السَّمَاوَاتِ وَالأَرْضِ)</a:t>
            </a:r>
            <a:r>
              <a:rPr lang="ar-JO" sz="3600" dirty="0">
                <a:solidFill>
                  <a:srgbClr val="FFFF00"/>
                </a:solidFill>
                <a:effectLst>
                  <a:outerShdw blurRad="38100" dist="38100" dir="2700000" algn="tl">
                    <a:srgbClr val="000000"/>
                  </a:outerShdw>
                </a:effectLst>
                <a:latin typeface="Garamond" pitchFamily="18" charset="0"/>
                <a:cs typeface="Andalus" pitchFamily="2" charset="-78"/>
              </a:rPr>
              <a:t>.</a:t>
            </a:r>
            <a:r>
              <a:rPr lang="ar-EG" sz="3600" dirty="0">
                <a:solidFill>
                  <a:srgbClr val="FFFF00"/>
                </a:solidFill>
                <a:effectLst>
                  <a:outerShdw blurRad="38100" dist="38100" dir="2700000" algn="tl">
                    <a:srgbClr val="000000"/>
                  </a:outerShdw>
                </a:effectLst>
                <a:latin typeface="Garamond" pitchFamily="18" charset="0"/>
                <a:cs typeface="Andalus" pitchFamily="2" charset="-78"/>
              </a:rPr>
              <a:t> </a:t>
            </a:r>
            <a:r>
              <a:rPr lang="ar-JO" sz="3600" dirty="0">
                <a:solidFill>
                  <a:srgbClr val="FFFF00"/>
                </a:solidFill>
                <a:effectLst>
                  <a:outerShdw blurRad="38100" dist="38100" dir="2700000" algn="tl">
                    <a:srgbClr val="000000"/>
                  </a:outerShdw>
                </a:effectLst>
                <a:latin typeface="Garamond" pitchFamily="18" charset="0"/>
                <a:cs typeface="Andalus" pitchFamily="2" charset="-78"/>
              </a:rPr>
              <a:t>		</a:t>
            </a:r>
            <a:r>
              <a:rPr lang="en-US" sz="3600" dirty="0">
                <a:solidFill>
                  <a:srgbClr val="FFFF00"/>
                </a:solidFill>
                <a:effectLst>
                  <a:outerShdw blurRad="38100" dist="38100" dir="2700000" algn="tl">
                    <a:srgbClr val="000000"/>
                  </a:outerShdw>
                </a:effectLst>
                <a:latin typeface="Garamond" pitchFamily="18" charset="0"/>
                <a:cs typeface="Andalus" pitchFamily="2" charset="-78"/>
              </a:rPr>
              <a:t>       </a:t>
            </a:r>
            <a:r>
              <a:rPr lang="ar-JO" sz="3600" dirty="0">
                <a:solidFill>
                  <a:srgbClr val="FFFF00"/>
                </a:solidFill>
                <a:effectLst>
                  <a:outerShdw blurRad="38100" dist="38100" dir="2700000" algn="tl">
                    <a:srgbClr val="000000"/>
                  </a:outerShdw>
                </a:effectLst>
                <a:latin typeface="Garamond" pitchFamily="18" charset="0"/>
                <a:cs typeface="Andalus" pitchFamily="2" charset="-78"/>
              </a:rPr>
              <a:t>	      </a:t>
            </a:r>
            <a:r>
              <a:rPr lang="en-US" sz="3600" dirty="0">
                <a:solidFill>
                  <a:srgbClr val="FFFF00"/>
                </a:solidFill>
                <a:effectLst>
                  <a:outerShdw blurRad="38100" dist="38100" dir="2700000" algn="tl">
                    <a:srgbClr val="000000"/>
                  </a:outerShdw>
                </a:effectLst>
                <a:latin typeface="Garamond" pitchFamily="18" charset="0"/>
                <a:cs typeface="Andalus" pitchFamily="2" charset="-78"/>
              </a:rPr>
              <a:t>     </a:t>
            </a:r>
            <a:r>
              <a:rPr lang="ar-SA" sz="3600" dirty="0">
                <a:solidFill>
                  <a:srgbClr val="FFFF00"/>
                </a:solidFill>
                <a:effectLst>
                  <a:outerShdw blurRad="38100" dist="38100" dir="2700000" algn="tl">
                    <a:srgbClr val="000000"/>
                  </a:outerShdw>
                </a:effectLst>
                <a:latin typeface="Garamond" pitchFamily="18" charset="0"/>
                <a:cs typeface="Arial" charset="0"/>
              </a:rPr>
              <a:t>[</a:t>
            </a:r>
            <a:r>
              <a:rPr lang="ar-EG" sz="3600" dirty="0">
                <a:solidFill>
                  <a:srgbClr val="FFFF00"/>
                </a:solidFill>
                <a:effectLst>
                  <a:outerShdw blurRad="38100" dist="38100" dir="2700000" algn="tl">
                    <a:srgbClr val="000000"/>
                  </a:outerShdw>
                </a:effectLst>
                <a:latin typeface="Garamond" pitchFamily="18" charset="0"/>
                <a:cs typeface="Andalus" pitchFamily="2" charset="-78"/>
              </a:rPr>
              <a:t> </a:t>
            </a:r>
            <a:r>
              <a:rPr lang="ar-EG" sz="3600" dirty="0">
                <a:solidFill>
                  <a:srgbClr val="FFFF00"/>
                </a:solidFill>
                <a:effectLst>
                  <a:outerShdw blurRad="38100" dist="38100" dir="2700000" algn="tl">
                    <a:srgbClr val="000000"/>
                  </a:outerShdw>
                </a:effectLst>
                <a:latin typeface="Garamond" pitchFamily="18" charset="0"/>
                <a:cs typeface="Arial" charset="0"/>
              </a:rPr>
              <a:t>يونس : 101]</a:t>
            </a:r>
            <a:endParaRPr lang="ar-EG" sz="3600" dirty="0">
              <a:solidFill>
                <a:srgbClr val="FFFF00"/>
              </a:solidFill>
              <a:effectLst>
                <a:outerShdw blurRad="38100" dist="38100" dir="2700000" algn="tl">
                  <a:srgbClr val="000000"/>
                </a:outerShdw>
              </a:effectLst>
              <a:latin typeface="Garamond" pitchFamily="18" charset="0"/>
              <a:cs typeface="Andalus"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7" descr="post-10-1107728336"/>
          <p:cNvPicPr>
            <a:picLocks noChangeAspect="1" noChangeArrowheads="1"/>
          </p:cNvPicPr>
          <p:nvPr/>
        </p:nvPicPr>
        <p:blipFill>
          <a:blip r:embed="rId3"/>
          <a:srcRect/>
          <a:stretch>
            <a:fillRect/>
          </a:stretch>
        </p:blipFill>
        <p:spPr bwMode="auto">
          <a:xfrm>
            <a:off x="0" y="1412875"/>
            <a:ext cx="9144000" cy="5445125"/>
          </a:xfrm>
          <a:prstGeom prst="rect">
            <a:avLst/>
          </a:prstGeom>
          <a:noFill/>
          <a:ln w="9525">
            <a:noFill/>
            <a:miter lim="800000"/>
            <a:headEnd/>
            <a:tailEnd/>
          </a:ln>
        </p:spPr>
      </p:pic>
      <p:sp>
        <p:nvSpPr>
          <p:cNvPr id="70659" name="Rectangle 4"/>
          <p:cNvSpPr>
            <a:spLocks noChangeArrowheads="1"/>
          </p:cNvSpPr>
          <p:nvPr/>
        </p:nvSpPr>
        <p:spPr bwMode="auto">
          <a:xfrm>
            <a:off x="1143000" y="3505200"/>
            <a:ext cx="8001000" cy="1323975"/>
          </a:xfrm>
          <a:prstGeom prst="rect">
            <a:avLst/>
          </a:prstGeom>
          <a:noFill/>
          <a:ln w="9525">
            <a:noFill/>
            <a:miter lim="800000"/>
            <a:headEnd/>
            <a:tailEnd/>
          </a:ln>
        </p:spPr>
        <p:txBody>
          <a:bodyPr>
            <a:spAutoFit/>
          </a:bodyPr>
          <a:lstStyle/>
          <a:p>
            <a:pPr algn="r" rtl="1">
              <a:buFont typeface="AGA Arabesque" pitchFamily="2" charset="2"/>
              <a:buChar char="­"/>
            </a:pPr>
            <a:r>
              <a:rPr lang="ar-SA" sz="4000" b="1">
                <a:solidFill>
                  <a:srgbClr val="FFFF00"/>
                </a:solidFill>
                <a:latin typeface="AGA Arabesque" pitchFamily="2" charset="2"/>
                <a:cs typeface="DecoType Naskh Variants" pitchFamily="2" charset="-78"/>
              </a:rPr>
              <a:t>آل عمران: 190 ـ 191.</a:t>
            </a:r>
            <a:endParaRPr lang="en-US" sz="4000" b="1">
              <a:solidFill>
                <a:srgbClr val="FFFF00"/>
              </a:solidFill>
              <a:latin typeface="AGA Arabesque" pitchFamily="2" charset="2"/>
              <a:cs typeface="DecoType Naskh Variants" pitchFamily="2" charset="-78"/>
            </a:endParaRPr>
          </a:p>
          <a:p>
            <a:pPr algn="r" rtl="1"/>
            <a:endParaRPr lang="en-US" sz="4000">
              <a:solidFill>
                <a:srgbClr val="FFFF00"/>
              </a:solidFill>
              <a:latin typeface="AGA Arabesque" pitchFamily="2" charset="2"/>
              <a:cs typeface="DecoType Naskh Variants" pitchFamily="2" charset="-78"/>
            </a:endParaRPr>
          </a:p>
        </p:txBody>
      </p:sp>
      <p:pic>
        <p:nvPicPr>
          <p:cNvPr id="70660" name="Picture 6" descr="image006"/>
          <p:cNvPicPr>
            <a:picLocks noChangeAspect="1" noChangeArrowheads="1"/>
          </p:cNvPicPr>
          <p:nvPr/>
        </p:nvPicPr>
        <p:blipFill>
          <a:blip r:embed="rId4"/>
          <a:srcRect/>
          <a:stretch>
            <a:fillRect/>
          </a:stretch>
        </p:blipFill>
        <p:spPr bwMode="auto">
          <a:xfrm>
            <a:off x="0" y="0"/>
            <a:ext cx="9144000" cy="3476625"/>
          </a:xfrm>
          <a:prstGeom prst="rect">
            <a:avLst/>
          </a:prstGeom>
          <a:noFill/>
          <a:ln w="9525">
            <a:noFill/>
            <a:miter lim="800000"/>
            <a:headEnd/>
            <a:tailEnd/>
          </a:ln>
        </p:spPr>
      </p:pic>
      <p:sp>
        <p:nvSpPr>
          <p:cNvPr id="70661" name="Rectangle 4"/>
          <p:cNvSpPr>
            <a:spLocks noChangeArrowheads="1"/>
          </p:cNvSpPr>
          <p:nvPr/>
        </p:nvSpPr>
        <p:spPr bwMode="auto">
          <a:xfrm>
            <a:off x="228600" y="4495800"/>
            <a:ext cx="8686800" cy="1846263"/>
          </a:xfrm>
          <a:prstGeom prst="rect">
            <a:avLst/>
          </a:prstGeom>
          <a:noFill/>
          <a:ln w="9525">
            <a:noFill/>
            <a:miter lim="800000"/>
            <a:headEnd/>
            <a:tailEnd/>
          </a:ln>
        </p:spPr>
        <p:txBody>
          <a:bodyPr>
            <a:spAutoFit/>
          </a:bodyPr>
          <a:lstStyle/>
          <a:p>
            <a:pPr algn="r" rtl="1"/>
            <a:r>
              <a:rPr lang="ar-SA" sz="4800" b="1">
                <a:solidFill>
                  <a:srgbClr val="FFFFFF"/>
                </a:solidFill>
                <a:latin typeface="Arabic Typesetting" pitchFamily="66" charset="-78"/>
                <a:cs typeface="Arabic Typesetting" pitchFamily="66" charset="-78"/>
              </a:rPr>
              <a:t>وقوله‏‏ سبحانه‏:‏ </a:t>
            </a:r>
            <a:r>
              <a:rPr lang="en-US" sz="4800" b="1">
                <a:solidFill>
                  <a:srgbClr val="FFFFFF"/>
                </a:solidFill>
                <a:latin typeface="Arabic Typesetting" pitchFamily="66" charset="-78"/>
                <a:cs typeface="Arabic Typesetting" pitchFamily="66" charset="-78"/>
              </a:rPr>
              <a:t>]</a:t>
            </a:r>
            <a:r>
              <a:rPr lang="ar-SA" sz="4800" b="1">
                <a:solidFill>
                  <a:srgbClr val="FFFFFF"/>
                </a:solidFill>
                <a:latin typeface="Arabic Typesetting" pitchFamily="66" charset="-78"/>
                <a:cs typeface="Arabic Typesetting" pitchFamily="66" charset="-78"/>
              </a:rPr>
              <a:t>لخلق السماوات والأرض أكبر من خلق الناس ولكن أكثر الناس لا يعلمون</a:t>
            </a:r>
            <a:r>
              <a:rPr lang="en-US" sz="4800" b="1">
                <a:solidFill>
                  <a:srgbClr val="FFFFFF"/>
                </a:solidFill>
                <a:latin typeface="Arabic Typesetting" pitchFamily="66" charset="-78"/>
                <a:cs typeface="Arabic Typesetting" pitchFamily="66" charset="-78"/>
              </a:rPr>
              <a:t>[</a:t>
            </a:r>
            <a:r>
              <a:rPr lang="ar-SA" sz="4800" b="1">
                <a:solidFill>
                  <a:srgbClr val="FFFFFF"/>
                </a:solidFill>
                <a:latin typeface="Arabic Typesetting" pitchFamily="66" charset="-78"/>
                <a:cs typeface="Arabic Typesetting" pitchFamily="66" charset="-78"/>
              </a:rPr>
              <a:t> ‏(‏غافر‏:57).‏</a:t>
            </a:r>
            <a:r>
              <a:rPr lang="ar-SA" sz="1800">
                <a:solidFill>
                  <a:srgbClr val="FFFFFF"/>
                </a:solidFill>
                <a:latin typeface="Garamond" pitchFamily="18" charset="0"/>
                <a:cs typeface="Arial" pitchFamily="34" charset="0"/>
              </a:rPr>
              <a:t/>
            </a:r>
            <a:br>
              <a:rPr lang="ar-SA" sz="1800">
                <a:solidFill>
                  <a:srgbClr val="FFFFFF"/>
                </a:solidFill>
                <a:latin typeface="Garamond" pitchFamily="18" charset="0"/>
                <a:cs typeface="Arial" pitchFamily="34" charset="0"/>
              </a:rPr>
            </a:br>
            <a:endParaRPr lang="en-US" sz="1800">
              <a:solidFill>
                <a:srgbClr val="FFFFFF"/>
              </a:solidFill>
              <a:latin typeface="Garamond" pitchFamily="18"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70" name="Rectangle 10"/>
          <p:cNvSpPr>
            <a:spLocks noGrp="1" noChangeArrowheads="1"/>
          </p:cNvSpPr>
          <p:nvPr>
            <p:ph type="body" sz="half" idx="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ar-JO" smtClean="0">
                <a:effectLst/>
              </a:rPr>
              <a:t>يحمينا من الاشعاعات الشمسية الضارة</a:t>
            </a:r>
            <a:r>
              <a:rPr lang="ar-JO" smtClean="0"/>
              <a:t> مثل </a:t>
            </a:r>
            <a:r>
              <a:rPr lang="ar-JO" smtClean="0">
                <a:effectLst/>
              </a:rPr>
              <a:t>الأمواج فوق البنفسجية وأشعة اكس وإشعاعات جاما</a:t>
            </a:r>
            <a:endParaRPr lang="en-US" smtClean="0">
              <a:effectLst/>
            </a:endParaRPr>
          </a:p>
          <a:p>
            <a:pPr eaLnBrk="1" hangingPunct="1">
              <a:defRPr/>
            </a:pPr>
            <a:endParaRPr lang="ar-JO" smtClean="0"/>
          </a:p>
        </p:txBody>
      </p:sp>
      <p:pic>
        <p:nvPicPr>
          <p:cNvPr id="71683" name="Picture 11" descr="ozon2-f"/>
          <p:cNvPicPr>
            <a:picLocks noChangeAspect="1" noChangeArrowheads="1"/>
          </p:cNvPicPr>
          <p:nvPr>
            <p:ph sz="half" idx="1"/>
          </p:nvPr>
        </p:nvPicPr>
        <p:blipFill>
          <a:blip r:embed="rId2"/>
          <a:srcRect r="54167" b="12222"/>
          <a:stretch>
            <a:fillRect/>
          </a:stretch>
        </p:blipFill>
        <p:spPr>
          <a:xfrm>
            <a:off x="457200" y="1776413"/>
            <a:ext cx="4419600" cy="4471987"/>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nogreehouse"/>
          <p:cNvPicPr>
            <a:picLocks noChangeAspect="1" noChangeArrowheads="1"/>
          </p:cNvPicPr>
          <p:nvPr/>
        </p:nvPicPr>
        <p:blipFill>
          <a:blip r:embed="rId3"/>
          <a:srcRect/>
          <a:stretch>
            <a:fillRect/>
          </a:stretch>
        </p:blipFill>
        <p:spPr bwMode="auto">
          <a:xfrm>
            <a:off x="0" y="0"/>
            <a:ext cx="5257800" cy="3408363"/>
          </a:xfrm>
          <a:prstGeom prst="rect">
            <a:avLst/>
          </a:prstGeom>
          <a:noFill/>
          <a:ln w="9525">
            <a:noFill/>
            <a:miter lim="800000"/>
            <a:headEnd/>
            <a:tailEnd/>
          </a:ln>
        </p:spPr>
      </p:pic>
      <p:pic>
        <p:nvPicPr>
          <p:cNvPr id="72707" name="Picture 5" descr="greenhouse"/>
          <p:cNvPicPr>
            <a:picLocks noChangeAspect="1" noChangeArrowheads="1"/>
          </p:cNvPicPr>
          <p:nvPr/>
        </p:nvPicPr>
        <p:blipFill>
          <a:blip r:embed="rId4"/>
          <a:srcRect/>
          <a:stretch>
            <a:fillRect/>
          </a:stretch>
        </p:blipFill>
        <p:spPr bwMode="auto">
          <a:xfrm>
            <a:off x="0" y="3451225"/>
            <a:ext cx="5257800" cy="3406775"/>
          </a:xfrm>
          <a:prstGeom prst="rect">
            <a:avLst/>
          </a:prstGeom>
          <a:noFill/>
          <a:ln w="9525">
            <a:noFill/>
            <a:miter lim="800000"/>
            <a:headEnd/>
            <a:tailEnd/>
          </a:ln>
        </p:spPr>
      </p:pic>
      <p:sp>
        <p:nvSpPr>
          <p:cNvPr id="72708" name="Rectangle 6"/>
          <p:cNvSpPr>
            <a:spLocks noChangeArrowheads="1"/>
          </p:cNvSpPr>
          <p:nvPr/>
        </p:nvSpPr>
        <p:spPr bwMode="auto">
          <a:xfrm>
            <a:off x="5334000" y="379413"/>
            <a:ext cx="3810000" cy="5035550"/>
          </a:xfrm>
          <a:prstGeom prst="rect">
            <a:avLst/>
          </a:prstGeom>
          <a:noFill/>
          <a:ln w="9525">
            <a:noFill/>
            <a:miter lim="800000"/>
            <a:headEnd/>
            <a:tailEnd/>
          </a:ln>
          <a:effectLst/>
        </p:spPr>
        <p:txBody>
          <a:bodyPr anchor="ctr">
            <a:spAutoFit/>
          </a:bodyPr>
          <a:lstStyle/>
          <a:p>
            <a:pPr algn="r" rtl="1"/>
            <a:r>
              <a:rPr lang="ar-JO" sz="3600" b="1">
                <a:solidFill>
                  <a:srgbClr val="FFFFFF"/>
                </a:solidFill>
                <a:latin typeface="Garamond" pitchFamily="18" charset="0"/>
              </a:rPr>
              <a:t>* يحفظ الكوكب من التغيرات </a:t>
            </a:r>
          </a:p>
          <a:p>
            <a:pPr algn="r" rtl="1"/>
            <a:r>
              <a:rPr lang="ar-JO" sz="3600" b="1">
                <a:solidFill>
                  <a:srgbClr val="FFFFFF"/>
                </a:solidFill>
                <a:latin typeface="Garamond" pitchFamily="18" charset="0"/>
              </a:rPr>
              <a:t>الكبيرة في درجات الحرارة</a:t>
            </a:r>
            <a:r>
              <a:rPr lang="en-US" sz="3600" b="1">
                <a:solidFill>
                  <a:srgbClr val="FFFFFF"/>
                </a:solidFill>
                <a:latin typeface="Garamond" pitchFamily="18" charset="0"/>
              </a:rPr>
              <a:t>  </a:t>
            </a:r>
            <a:r>
              <a:rPr lang="en-US" sz="1800" b="1">
                <a:solidFill>
                  <a:srgbClr val="FFFFFF"/>
                </a:solidFill>
                <a:latin typeface="Garamond" pitchFamily="18" charset="0"/>
              </a:rPr>
              <a:t> </a:t>
            </a:r>
            <a:endParaRPr lang="ar-JO" sz="1800" b="1">
              <a:solidFill>
                <a:srgbClr val="FFFFFF"/>
              </a:solidFill>
              <a:latin typeface="Garamond" pitchFamily="18" charset="0"/>
            </a:endParaRPr>
          </a:p>
          <a:p>
            <a:pPr algn="r" rtl="1"/>
            <a:endParaRPr lang="ar-JO" sz="1800" b="1">
              <a:solidFill>
                <a:srgbClr val="FFFFFF"/>
              </a:solidFill>
              <a:latin typeface="Garamond" pitchFamily="18" charset="0"/>
            </a:endParaRPr>
          </a:p>
          <a:p>
            <a:pPr algn="r" rtl="1"/>
            <a:endParaRPr lang="ar-JO" sz="1800" b="1">
              <a:solidFill>
                <a:srgbClr val="FFFFFF"/>
              </a:solidFill>
              <a:latin typeface="Garamond" pitchFamily="18" charset="0"/>
            </a:endParaRPr>
          </a:p>
          <a:p>
            <a:pPr algn="r" rtl="1"/>
            <a:endParaRPr lang="ar-JO" sz="1800" b="1">
              <a:solidFill>
                <a:srgbClr val="FFFFFF"/>
              </a:solidFill>
              <a:latin typeface="Garamond" pitchFamily="18" charset="0"/>
            </a:endParaRPr>
          </a:p>
          <a:p>
            <a:pPr algn="r" rtl="1"/>
            <a:endParaRPr lang="ar-JO" sz="1800" b="1">
              <a:solidFill>
                <a:srgbClr val="FFFFFF"/>
              </a:solidFill>
              <a:latin typeface="Garamond" pitchFamily="18" charset="0"/>
            </a:endParaRPr>
          </a:p>
          <a:p>
            <a:pPr algn="r" rtl="1"/>
            <a:endParaRPr lang="ar-JO" sz="1800" b="1">
              <a:solidFill>
                <a:srgbClr val="FFFFFF"/>
              </a:solidFill>
              <a:latin typeface="Garamond" pitchFamily="18" charset="0"/>
            </a:endParaRPr>
          </a:p>
          <a:p>
            <a:pPr algn="r" rtl="1"/>
            <a:endParaRPr lang="ar-JO" sz="1800" b="1">
              <a:solidFill>
                <a:srgbClr val="FFFFFF"/>
              </a:solidFill>
              <a:latin typeface="Garamond" pitchFamily="18" charset="0"/>
            </a:endParaRPr>
          </a:p>
          <a:p>
            <a:pPr algn="r" rtl="1"/>
            <a:r>
              <a:rPr lang="ar-JO" sz="3600" b="1">
                <a:solidFill>
                  <a:srgbClr val="FFFFFF"/>
                </a:solidFill>
                <a:latin typeface="Garamond" pitchFamily="18" charset="0"/>
              </a:rPr>
              <a:t>* يعمل كسقف يعكس الأمواج الراديوية</a:t>
            </a:r>
            <a:r>
              <a:rPr lang="en-US" sz="1800" b="1">
                <a:solidFill>
                  <a:srgbClr val="FFFFFF"/>
                </a:solidFill>
                <a:latin typeface="Garamond"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comet_mcnaught"/>
          <p:cNvPicPr>
            <a:picLocks noChangeAspect="1" noChangeArrowheads="1"/>
          </p:cNvPicPr>
          <p:nvPr/>
        </p:nvPicPr>
        <p:blipFill>
          <a:blip r:embed="rId3"/>
          <a:srcRect/>
          <a:stretch>
            <a:fillRect/>
          </a:stretch>
        </p:blipFill>
        <p:spPr bwMode="auto">
          <a:xfrm>
            <a:off x="0" y="0"/>
            <a:ext cx="9144000" cy="6873875"/>
          </a:xfrm>
          <a:prstGeom prst="rect">
            <a:avLst/>
          </a:prstGeom>
          <a:noFill/>
          <a:ln w="9525">
            <a:noFill/>
            <a:miter lim="800000"/>
            <a:headEnd/>
            <a:tailEnd/>
          </a:ln>
        </p:spPr>
      </p:pic>
      <p:sp>
        <p:nvSpPr>
          <p:cNvPr id="73731" name="Rectangle 5"/>
          <p:cNvSpPr>
            <a:spLocks noChangeArrowheads="1"/>
          </p:cNvSpPr>
          <p:nvPr/>
        </p:nvSpPr>
        <p:spPr bwMode="auto">
          <a:xfrm>
            <a:off x="152400" y="671513"/>
            <a:ext cx="8991600" cy="1066800"/>
          </a:xfrm>
          <a:prstGeom prst="rect">
            <a:avLst/>
          </a:prstGeom>
          <a:noFill/>
          <a:ln w="9525">
            <a:noFill/>
            <a:miter lim="800000"/>
            <a:headEnd/>
            <a:tailEnd/>
          </a:ln>
          <a:effectLst/>
        </p:spPr>
        <p:txBody>
          <a:bodyPr anchor="ctr">
            <a:spAutoFit/>
          </a:bodyPr>
          <a:lstStyle/>
          <a:p>
            <a:pPr algn="r" rtl="1"/>
            <a:r>
              <a:rPr lang="ar-JO" sz="3200" b="1">
                <a:solidFill>
                  <a:srgbClr val="FFFFFF"/>
                </a:solidFill>
                <a:latin typeface="Garamond" pitchFamily="18" charset="0"/>
              </a:rPr>
              <a:t>يحمي الأرض من الشهب، هو يمثل سقفاً يحفظ الأرض من زخات الشهب والنيازك </a:t>
            </a:r>
          </a:p>
        </p:txBody>
      </p:sp>
    </p:spTree>
  </p:cSld>
  <p:clrMapOvr>
    <a:masterClrMapping/>
  </p:clrMapOvr>
  <p:transition>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ar-JO" sz="4000" smtClean="0"/>
              <a:t>يقول جل وعلا: </a:t>
            </a:r>
            <a:r>
              <a:rPr lang="ar-JO" sz="4000" smtClean="0">
                <a:cs typeface="Diwani Simple Striped" pitchFamily="2" charset="-78"/>
              </a:rPr>
              <a:t>(وجعلنا السماء سقفا محفوظا وهم عن اياتها معرضون) الأنبياء 32</a:t>
            </a:r>
            <a:endParaRPr lang="en-US" sz="4000" smtClean="0">
              <a:cs typeface="Diwani Simple Striped" pitchFamily="2" charset="-78"/>
            </a:endParaRPr>
          </a:p>
        </p:txBody>
      </p:sp>
      <p:pic>
        <p:nvPicPr>
          <p:cNvPr id="95237" name="Picture 5"/>
          <p:cNvPicPr>
            <a:picLocks noChangeAspect="1" noChangeArrowheads="1"/>
          </p:cNvPicPr>
          <p:nvPr/>
        </p:nvPicPr>
        <p:blipFill>
          <a:blip r:embed="rId3"/>
          <a:srcRect/>
          <a:stretch>
            <a:fillRect/>
          </a:stretch>
        </p:blipFill>
        <p:spPr bwMode="auto">
          <a:xfrm>
            <a:off x="533400" y="2346325"/>
            <a:ext cx="8229600" cy="4511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fade">
                                      <p:cBhvr>
                                        <p:cTn id="7" dur="1000"/>
                                        <p:tgtEl>
                                          <p:spTgt spid="95237"/>
                                        </p:tgtEl>
                                      </p:cBhvr>
                                    </p:animEffect>
                                    <p:anim calcmode="lin" valueType="num">
                                      <p:cBhvr>
                                        <p:cTn id="8" dur="1000" fill="hold"/>
                                        <p:tgtEl>
                                          <p:spTgt spid="95237"/>
                                        </p:tgtEl>
                                        <p:attrNameLst>
                                          <p:attrName>ppt_x</p:attrName>
                                        </p:attrNameLst>
                                      </p:cBhvr>
                                      <p:tavLst>
                                        <p:tav tm="0">
                                          <p:val>
                                            <p:strVal val="#ppt_x"/>
                                          </p:val>
                                        </p:tav>
                                        <p:tav tm="100000">
                                          <p:val>
                                            <p:strVal val="#ppt_x"/>
                                          </p:val>
                                        </p:tav>
                                      </p:tavLst>
                                    </p:anim>
                                    <p:anim calcmode="lin" valueType="num">
                                      <p:cBhvr>
                                        <p:cTn id="9" dur="900" decel="100000" fill="hold"/>
                                        <p:tgtEl>
                                          <p:spTgt spid="952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52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457200"/>
            <a:ext cx="7620000" cy="1143000"/>
          </a:xfrm>
        </p:spPr>
        <p:txBody>
          <a:bodyPr/>
          <a:lstStyle/>
          <a:p>
            <a:pPr eaLnBrk="1" hangingPunct="1"/>
            <a:r>
              <a:rPr lang="en-US" sz="4000" b="1" i="1" smtClean="0">
                <a:latin typeface="Arial" pitchFamily="34" charset="0"/>
                <a:cs typeface="Times New Roman" pitchFamily="18" charset="0"/>
              </a:rPr>
              <a:t>Weather and Climate </a:t>
            </a:r>
          </a:p>
        </p:txBody>
      </p:sp>
      <p:sp>
        <p:nvSpPr>
          <p:cNvPr id="57347" name="Rectangle 3"/>
          <p:cNvSpPr>
            <a:spLocks noGrp="1" noChangeArrowheads="1"/>
          </p:cNvSpPr>
          <p:nvPr>
            <p:ph idx="1"/>
          </p:nvPr>
        </p:nvSpPr>
        <p:spPr>
          <a:xfrm>
            <a:off x="685800" y="1981200"/>
            <a:ext cx="7772400" cy="4572000"/>
          </a:xfrm>
        </p:spPr>
        <p:txBody>
          <a:bodyPr/>
          <a:lstStyle/>
          <a:p>
            <a:pPr eaLnBrk="1" hangingPunct="1">
              <a:buClr>
                <a:schemeClr val="tx1"/>
              </a:buClr>
            </a:pPr>
            <a:r>
              <a:rPr lang="en-US" b="1" smtClean="0">
                <a:solidFill>
                  <a:schemeClr val="tx2"/>
                </a:solidFill>
                <a:latin typeface="Arial" pitchFamily="34" charset="0"/>
                <a:cs typeface="Times New Roman" pitchFamily="18" charset="0"/>
              </a:rPr>
              <a:t>Weather </a:t>
            </a:r>
            <a:r>
              <a:rPr lang="en-US" b="1" smtClean="0">
                <a:latin typeface="Arial" pitchFamily="34" charset="0"/>
                <a:cs typeface="Times New Roman" pitchFamily="18" charset="0"/>
              </a:rPr>
              <a:t> </a:t>
            </a:r>
            <a:endParaRPr lang="en-US" b="1" smtClean="0">
              <a:solidFill>
                <a:schemeClr val="tx2"/>
              </a:solidFill>
              <a:latin typeface="Arial" pitchFamily="34" charset="0"/>
              <a:cs typeface="Times New Roman" pitchFamily="18" charset="0"/>
            </a:endParaRPr>
          </a:p>
          <a:p>
            <a:pPr lvl="1" eaLnBrk="1" hangingPunct="1">
              <a:buClr>
                <a:schemeClr val="tx1"/>
              </a:buClr>
              <a:buFont typeface="Arial" pitchFamily="34" charset="0"/>
              <a:buChar char="•"/>
            </a:pPr>
            <a:r>
              <a:rPr lang="en-US" b="1" smtClean="0">
                <a:latin typeface="Arial" pitchFamily="34" charset="0"/>
                <a:cs typeface="Times New Roman" pitchFamily="18" charset="0"/>
              </a:rPr>
              <a:t>Over a short period of time </a:t>
            </a:r>
          </a:p>
          <a:p>
            <a:pPr lvl="1" eaLnBrk="1" hangingPunct="1">
              <a:buClr>
                <a:schemeClr val="tx1"/>
              </a:buClr>
              <a:buFont typeface="Arial" pitchFamily="34" charset="0"/>
              <a:buChar char="•"/>
            </a:pPr>
            <a:r>
              <a:rPr lang="en-US" b="1" smtClean="0">
                <a:latin typeface="Arial" pitchFamily="34" charset="0"/>
                <a:cs typeface="Times New Roman" pitchFamily="18" charset="0"/>
              </a:rPr>
              <a:t>Constantly changing</a:t>
            </a:r>
          </a:p>
          <a:p>
            <a:pPr eaLnBrk="1" hangingPunct="1">
              <a:buClr>
                <a:schemeClr val="tx1"/>
              </a:buClr>
            </a:pPr>
            <a:r>
              <a:rPr lang="en-US" b="1" smtClean="0">
                <a:solidFill>
                  <a:schemeClr val="tx2"/>
                </a:solidFill>
                <a:latin typeface="Arial" pitchFamily="34" charset="0"/>
                <a:cs typeface="Times New Roman" pitchFamily="18" charset="0"/>
              </a:rPr>
              <a:t>Climate</a:t>
            </a:r>
          </a:p>
          <a:p>
            <a:pPr lvl="1" eaLnBrk="1" hangingPunct="1">
              <a:buClr>
                <a:schemeClr val="tx1"/>
              </a:buClr>
              <a:buFont typeface="Arial" pitchFamily="34" charset="0"/>
              <a:buChar char="•"/>
            </a:pPr>
            <a:r>
              <a:rPr lang="en-US" b="1" smtClean="0">
                <a:latin typeface="Arial" pitchFamily="34" charset="0"/>
                <a:cs typeface="Times New Roman" pitchFamily="18" charset="0"/>
              </a:rPr>
              <a:t>Over a long period of time </a:t>
            </a:r>
          </a:p>
          <a:p>
            <a:pPr lvl="1" eaLnBrk="1" hangingPunct="1">
              <a:buClr>
                <a:schemeClr val="tx1"/>
              </a:buClr>
              <a:buFont typeface="Arial" pitchFamily="34" charset="0"/>
              <a:buChar char="•"/>
            </a:pPr>
            <a:r>
              <a:rPr lang="en-US" b="1" smtClean="0">
                <a:latin typeface="Arial" pitchFamily="34" charset="0"/>
                <a:cs typeface="Times New Roman" pitchFamily="18" charset="0"/>
              </a:rPr>
              <a:t>Generalized, composite of weather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81000" y="476250"/>
            <a:ext cx="8402638" cy="5754688"/>
          </a:xfrm>
          <a:prstGeom prst="rect">
            <a:avLst/>
          </a:prstGeom>
          <a:noFill/>
          <a:ln w="9525">
            <a:noFill/>
            <a:miter lim="800000"/>
            <a:headEnd/>
            <a:tailEnd/>
          </a:ln>
          <a:effectLst/>
        </p:spPr>
        <p:txBody>
          <a:bodyPr>
            <a:spAutoFit/>
          </a:bodyPr>
          <a:lstStyle/>
          <a:p>
            <a:pPr marL="342900" indent="-342900" algn="r" rtl="1">
              <a:defRPr/>
            </a:pPr>
            <a:r>
              <a:rPr lang="ar-JO" b="1" dirty="0">
                <a:solidFill>
                  <a:srgbClr val="0066FF"/>
                </a:solidFill>
                <a:effectLst>
                  <a:outerShdw blurRad="38100" dist="38100" dir="2700000" algn="tl">
                    <a:srgbClr val="000000"/>
                  </a:outerShdw>
                </a:effectLst>
                <a:latin typeface="Arial" charset="0"/>
              </a:rPr>
              <a:t>تأثيرات المجال الجوي:</a:t>
            </a:r>
          </a:p>
          <a:p>
            <a:pPr marL="342900" indent="-342900" algn="r" rtl="1">
              <a:defRPr/>
            </a:pPr>
            <a:r>
              <a:rPr lang="en-US" sz="2200" b="1" dirty="0">
                <a:solidFill>
                  <a:srgbClr val="000000"/>
                </a:solidFill>
                <a:latin typeface="Arial" charset="0"/>
              </a:rPr>
              <a:t> </a:t>
            </a:r>
            <a:r>
              <a:rPr lang="ar-JO" sz="2200" b="1" dirty="0">
                <a:solidFill>
                  <a:srgbClr val="000000"/>
                </a:solidFill>
                <a:latin typeface="Arial" charset="0"/>
              </a:rPr>
              <a:t>الشهب </a:t>
            </a:r>
            <a:r>
              <a:rPr lang="en-US" sz="2200" b="1" dirty="0">
                <a:solidFill>
                  <a:srgbClr val="000000"/>
                </a:solidFill>
                <a:latin typeface="Arial" charset="0"/>
              </a:rPr>
              <a:t>,</a:t>
            </a:r>
            <a:r>
              <a:rPr lang="ar-JO" sz="2200" b="1" dirty="0">
                <a:solidFill>
                  <a:srgbClr val="000000"/>
                </a:solidFill>
                <a:latin typeface="Arial" charset="0"/>
              </a:rPr>
              <a:t>الأشعة فوق البنفسجية </a:t>
            </a:r>
            <a:r>
              <a:rPr lang="en-US" sz="2200" b="1" dirty="0">
                <a:solidFill>
                  <a:srgbClr val="000000"/>
                </a:solidFill>
                <a:latin typeface="Arial" charset="0"/>
              </a:rPr>
              <a:t>,</a:t>
            </a:r>
            <a:r>
              <a:rPr lang="ar-JO" sz="2200" b="1" dirty="0">
                <a:solidFill>
                  <a:srgbClr val="000000"/>
                </a:solidFill>
                <a:latin typeface="Arial" charset="0"/>
              </a:rPr>
              <a:t>أشعة </a:t>
            </a:r>
            <a:r>
              <a:rPr lang="ar-JO" sz="2200" b="1" dirty="0">
                <a:solidFill>
                  <a:srgbClr val="000000"/>
                </a:solidFill>
                <a:latin typeface="Arial" charset="0"/>
              </a:rPr>
              <a:t>إكس وجاما </a:t>
            </a:r>
            <a:r>
              <a:rPr lang="ar-JO" sz="2200" b="1" dirty="0">
                <a:solidFill>
                  <a:srgbClr val="000000"/>
                </a:solidFill>
                <a:latin typeface="Arial" charset="0"/>
              </a:rPr>
              <a:t>وأشعة كونية ورياح شمسية</a:t>
            </a:r>
            <a:r>
              <a:rPr lang="en-US" sz="2200" b="1" dirty="0">
                <a:solidFill>
                  <a:srgbClr val="000000"/>
                </a:solidFill>
                <a:latin typeface="Arial" charset="0"/>
              </a:rPr>
              <a:t>, </a:t>
            </a:r>
            <a:r>
              <a:rPr lang="ar-JO" sz="2200" b="1" dirty="0">
                <a:solidFill>
                  <a:srgbClr val="000000"/>
                </a:solidFill>
                <a:latin typeface="Arial" charset="0"/>
              </a:rPr>
              <a:t>اتصالات</a:t>
            </a:r>
            <a:r>
              <a:rPr lang="en-US" sz="2200" b="1" dirty="0">
                <a:solidFill>
                  <a:srgbClr val="000000"/>
                </a:solidFill>
                <a:latin typeface="Arial" charset="0"/>
              </a:rPr>
              <a:t>, </a:t>
            </a:r>
            <a:r>
              <a:rPr lang="ar-JO" sz="2200" b="1" dirty="0">
                <a:solidFill>
                  <a:srgbClr val="000000"/>
                </a:solidFill>
                <a:latin typeface="Arial" charset="0"/>
              </a:rPr>
              <a:t>بيت زجاجي</a:t>
            </a:r>
            <a:r>
              <a:rPr lang="en-US" sz="2200" b="1" dirty="0">
                <a:solidFill>
                  <a:srgbClr val="000000"/>
                </a:solidFill>
                <a:latin typeface="Arial" charset="0"/>
              </a:rPr>
              <a:t> </a:t>
            </a:r>
            <a:r>
              <a:rPr lang="en-US" sz="2200" b="1" dirty="0">
                <a:solidFill>
                  <a:srgbClr val="000000"/>
                </a:solidFill>
                <a:latin typeface="Arial" charset="0"/>
              </a:rPr>
              <a:t>.</a:t>
            </a:r>
            <a:endParaRPr lang="ar-JO" sz="2200" b="1" dirty="0">
              <a:solidFill>
                <a:srgbClr val="000000"/>
              </a:solidFill>
              <a:latin typeface="Arial" charset="0"/>
            </a:endParaRPr>
          </a:p>
          <a:p>
            <a:pPr marL="342900" indent="-342900" algn="r" rtl="1">
              <a:defRPr/>
            </a:pPr>
            <a:endParaRPr lang="en-US" sz="2200" b="1" dirty="0">
              <a:solidFill>
                <a:srgbClr val="000000"/>
              </a:solidFill>
              <a:latin typeface="Arial" charset="0"/>
            </a:endParaRPr>
          </a:p>
          <a:p>
            <a:pPr marL="342900" indent="-342900" algn="r" rtl="1">
              <a:defRPr/>
            </a:pPr>
            <a:r>
              <a:rPr lang="en-US" sz="2200" b="1" dirty="0">
                <a:solidFill>
                  <a:srgbClr val="000000"/>
                </a:solidFill>
                <a:latin typeface="Arial" charset="0"/>
              </a:rPr>
              <a:t>(1 </a:t>
            </a:r>
            <a:r>
              <a:rPr lang="ar-JO" sz="2200" b="1" dirty="0">
                <a:solidFill>
                  <a:srgbClr val="000000"/>
                </a:solidFill>
                <a:latin typeface="Arial" charset="0"/>
              </a:rPr>
              <a:t> تشتت </a:t>
            </a:r>
            <a:r>
              <a:rPr lang="ar-JO" sz="2200" b="1" dirty="0">
                <a:solidFill>
                  <a:srgbClr val="000000"/>
                </a:solidFill>
                <a:latin typeface="Arial" charset="0"/>
              </a:rPr>
              <a:t>الضوء </a:t>
            </a:r>
            <a:r>
              <a:rPr lang="ar-JO" sz="2200" b="1" dirty="0">
                <a:solidFill>
                  <a:srgbClr val="000000"/>
                </a:solidFill>
                <a:latin typeface="Arial" charset="0"/>
              </a:rPr>
              <a:t>وعلاقته بلون </a:t>
            </a:r>
            <a:r>
              <a:rPr lang="ar-JO" sz="2200" b="1" dirty="0">
                <a:solidFill>
                  <a:srgbClr val="000000"/>
                </a:solidFill>
                <a:latin typeface="Arial" charset="0"/>
              </a:rPr>
              <a:t>السماء</a:t>
            </a:r>
            <a:r>
              <a:rPr lang="en-US" sz="2200" b="1" dirty="0">
                <a:solidFill>
                  <a:srgbClr val="000000"/>
                </a:solidFill>
                <a:latin typeface="Arial" charset="0"/>
              </a:rPr>
              <a:t> .</a:t>
            </a:r>
            <a:endParaRPr lang="ar-JO" sz="2200" b="1" dirty="0">
              <a:solidFill>
                <a:srgbClr val="000000"/>
              </a:solidFill>
              <a:latin typeface="Arial" charset="0"/>
            </a:endParaRPr>
          </a:p>
          <a:p>
            <a:pPr marL="342900" indent="-342900" algn="r" rtl="1">
              <a:defRPr/>
            </a:pPr>
            <a:r>
              <a:rPr lang="ar-JO" sz="2200" b="1" dirty="0">
                <a:solidFill>
                  <a:srgbClr val="000000"/>
                </a:solidFill>
                <a:latin typeface="Arial" charset="0"/>
              </a:rPr>
              <a:t>    سبب التشتت: </a:t>
            </a:r>
            <a:r>
              <a:rPr lang="ar-JO" sz="2200" b="1" dirty="0">
                <a:solidFill>
                  <a:srgbClr val="000000"/>
                </a:solidFill>
                <a:latin typeface="Arial" charset="0"/>
              </a:rPr>
              <a:t>ذرات الأكسجين والنيتروجين في الغلاف الجوي </a:t>
            </a:r>
          </a:p>
          <a:p>
            <a:pPr marL="342900" indent="-342900" algn="r" rtl="1">
              <a:defRPr/>
            </a:pPr>
            <a:r>
              <a:rPr lang="ar-JO" sz="2200" b="1" dirty="0">
                <a:solidFill>
                  <a:srgbClr val="000000"/>
                </a:solidFill>
                <a:latin typeface="Arial" charset="0"/>
              </a:rPr>
              <a:t>عند الظهر </a:t>
            </a:r>
            <a:r>
              <a:rPr lang="en-US" sz="2200" b="1" dirty="0">
                <a:solidFill>
                  <a:srgbClr val="000000"/>
                </a:solidFill>
                <a:latin typeface="Arial" charset="0"/>
              </a:rPr>
              <a:t>:</a:t>
            </a:r>
            <a:r>
              <a:rPr lang="ar-JO" sz="2200" b="1" dirty="0">
                <a:solidFill>
                  <a:srgbClr val="000000"/>
                </a:solidFill>
                <a:latin typeface="Arial" charset="0"/>
              </a:rPr>
              <a:t>أزرق؟</a:t>
            </a:r>
          </a:p>
          <a:p>
            <a:pPr marL="342900" indent="-342900" algn="r" rtl="1">
              <a:defRPr/>
            </a:pPr>
            <a:r>
              <a:rPr lang="ar-JO" sz="2200" b="1" dirty="0">
                <a:solidFill>
                  <a:srgbClr val="000000"/>
                </a:solidFill>
                <a:latin typeface="Arial" charset="0"/>
              </a:rPr>
              <a:t>وجد أن التشتت يتناسب عكسيا مع القوة الرابعة للطول الموجي، وبالتالي فان اللون البنفسجي والأزرق هو الأكثر تشتتا</a:t>
            </a:r>
            <a:r>
              <a:rPr lang="en-US" sz="2200" b="1" dirty="0">
                <a:solidFill>
                  <a:srgbClr val="000000"/>
                </a:solidFill>
                <a:latin typeface="Arial" charset="0"/>
              </a:rPr>
              <a:t>. </a:t>
            </a:r>
            <a:r>
              <a:rPr lang="ar-JO" sz="2200" b="1" dirty="0">
                <a:solidFill>
                  <a:srgbClr val="000000"/>
                </a:solidFill>
                <a:latin typeface="Arial" charset="0"/>
              </a:rPr>
              <a:t>وبما أن الأزرق هو اللون الأكثر وفرة في الطيف المرئي لذلك تظهر السماء باللون الأزرق؟</a:t>
            </a:r>
            <a:endParaRPr lang="en-US" sz="2200" b="1" dirty="0">
              <a:solidFill>
                <a:srgbClr val="000000"/>
              </a:solidFill>
              <a:latin typeface="Arial" charset="0"/>
            </a:endParaRPr>
          </a:p>
          <a:p>
            <a:pPr marL="342900" indent="-342900" algn="r" rtl="1">
              <a:defRPr/>
            </a:pPr>
            <a:r>
              <a:rPr lang="en-US" sz="2200" b="1" dirty="0">
                <a:solidFill>
                  <a:srgbClr val="000000"/>
                </a:solidFill>
                <a:latin typeface="Arial" charset="0"/>
              </a:rPr>
              <a:t>* </a:t>
            </a:r>
            <a:r>
              <a:rPr lang="ar-JO" sz="2200" b="1" dirty="0">
                <a:solidFill>
                  <a:srgbClr val="000000"/>
                </a:solidFill>
                <a:latin typeface="Arial" charset="0"/>
              </a:rPr>
              <a:t> فكر </a:t>
            </a:r>
            <a:r>
              <a:rPr lang="ar-JO" sz="2200" b="1" dirty="0">
                <a:solidFill>
                  <a:srgbClr val="000000"/>
                </a:solidFill>
                <a:latin typeface="Arial" charset="0"/>
              </a:rPr>
              <a:t>لماذا تظهر السماء باللون الأحمر عند الشروق والغروب؟ </a:t>
            </a:r>
            <a:endParaRPr lang="en-US" sz="2200" b="1" dirty="0">
              <a:solidFill>
                <a:srgbClr val="000000"/>
              </a:solidFill>
              <a:latin typeface="Arial" charset="0"/>
            </a:endParaRPr>
          </a:p>
          <a:p>
            <a:pPr marL="342900" indent="-342900" algn="r" rtl="1">
              <a:defRPr/>
            </a:pPr>
            <a:r>
              <a:rPr lang="en-US" sz="2200" b="1" dirty="0">
                <a:solidFill>
                  <a:srgbClr val="000000"/>
                </a:solidFill>
                <a:latin typeface="Arial" charset="0"/>
              </a:rPr>
              <a:t>        </a:t>
            </a:r>
          </a:p>
          <a:p>
            <a:pPr marL="342900" indent="-342900" algn="r" rtl="1">
              <a:defRPr/>
            </a:pPr>
            <a:r>
              <a:rPr lang="en-US" sz="2200" b="1" dirty="0">
                <a:solidFill>
                  <a:srgbClr val="000000"/>
                </a:solidFill>
                <a:latin typeface="Arial" charset="0"/>
              </a:rPr>
              <a:t> (2 </a:t>
            </a:r>
            <a:r>
              <a:rPr lang="ar-JO" sz="2200" b="1" dirty="0">
                <a:solidFill>
                  <a:srgbClr val="000000"/>
                </a:solidFill>
                <a:latin typeface="Arial" charset="0"/>
              </a:rPr>
              <a:t>مواقع الأجرام السماوية النجوم</a:t>
            </a:r>
            <a:r>
              <a:rPr lang="en-US" sz="2200" b="1" dirty="0">
                <a:solidFill>
                  <a:srgbClr val="000000"/>
                </a:solidFill>
                <a:latin typeface="Arial" charset="0"/>
              </a:rPr>
              <a:t>:</a:t>
            </a:r>
          </a:p>
          <a:p>
            <a:pPr marL="342900" indent="-342900" algn="r" rtl="1">
              <a:defRPr/>
            </a:pPr>
            <a:r>
              <a:rPr lang="en-US" sz="2200" b="1" dirty="0">
                <a:solidFill>
                  <a:srgbClr val="000000"/>
                </a:solidFill>
                <a:latin typeface="Arial" charset="0"/>
              </a:rPr>
              <a:t>* </a:t>
            </a:r>
            <a:r>
              <a:rPr lang="ar-JO" sz="2200" b="1" dirty="0">
                <a:solidFill>
                  <a:srgbClr val="000000"/>
                </a:solidFill>
                <a:latin typeface="Arial" charset="0"/>
              </a:rPr>
              <a:t> ترى </a:t>
            </a:r>
            <a:r>
              <a:rPr lang="ar-JO" sz="2200" b="1" dirty="0">
                <a:solidFill>
                  <a:srgbClr val="000000"/>
                </a:solidFill>
                <a:latin typeface="Arial" charset="0"/>
              </a:rPr>
              <a:t>في غير مواقعها </a:t>
            </a:r>
            <a:r>
              <a:rPr lang="en-US" sz="2200" b="1" dirty="0">
                <a:solidFill>
                  <a:srgbClr val="000000"/>
                </a:solidFill>
                <a:latin typeface="Arial" charset="0"/>
              </a:rPr>
              <a:t>:</a:t>
            </a:r>
            <a:r>
              <a:rPr lang="ar-JO" sz="2200" b="1" dirty="0">
                <a:solidFill>
                  <a:srgbClr val="000000"/>
                </a:solidFill>
                <a:latin typeface="Arial" charset="0"/>
              </a:rPr>
              <a:t>الشمس في حالة الغروب وفي حالة الشروق تبدو عالية تبدو أعلى من موقعها</a:t>
            </a:r>
            <a:r>
              <a:rPr lang="en-US" sz="2200" b="1" dirty="0">
                <a:solidFill>
                  <a:srgbClr val="000000"/>
                </a:solidFill>
                <a:latin typeface="Arial" charset="0"/>
              </a:rPr>
              <a:t>.</a:t>
            </a:r>
            <a:endParaRPr lang="ar-JO" sz="2200" b="1" dirty="0">
              <a:solidFill>
                <a:srgbClr val="000000"/>
              </a:solidFill>
              <a:latin typeface="Arial" charset="0"/>
            </a:endParaRPr>
          </a:p>
          <a:p>
            <a:pPr marL="342900" indent="-342900" algn="r" rtl="1">
              <a:defRPr/>
            </a:pPr>
            <a:r>
              <a:rPr lang="ar-JO" sz="2200" b="1" dirty="0">
                <a:solidFill>
                  <a:srgbClr val="000000"/>
                </a:solidFill>
                <a:latin typeface="Arial" charset="0"/>
              </a:rPr>
              <a:t>    سبب </a:t>
            </a:r>
            <a:r>
              <a:rPr lang="ar-JO" sz="2200" b="1" dirty="0">
                <a:solidFill>
                  <a:srgbClr val="000000"/>
                </a:solidFill>
                <a:latin typeface="Arial" charset="0"/>
              </a:rPr>
              <a:t>ذلك إ</a:t>
            </a:r>
            <a:r>
              <a:rPr lang="ar-JO" sz="2200" b="1" dirty="0">
                <a:solidFill>
                  <a:srgbClr val="000000"/>
                </a:solidFill>
                <a:latin typeface="Arial" charset="0"/>
              </a:rPr>
              <a:t>نكسار الضوء مع </a:t>
            </a:r>
            <a:r>
              <a:rPr lang="ar-JO" sz="2200" b="1" dirty="0">
                <a:solidFill>
                  <a:srgbClr val="000000"/>
                </a:solidFill>
                <a:latin typeface="Arial" charset="0"/>
              </a:rPr>
              <a:t>زيادة كثافة الغلاف الجوي من أعلى الى اسفل</a:t>
            </a:r>
            <a:r>
              <a:rPr lang="en-US" sz="2200" b="1" dirty="0">
                <a:solidFill>
                  <a:srgbClr val="000000"/>
                </a:solidFill>
                <a:latin typeface="Arial" charset="0"/>
              </a:rPr>
              <a:t>.</a:t>
            </a:r>
          </a:p>
          <a:p>
            <a:pPr marL="342900" indent="-342900" algn="r" rtl="1">
              <a:defRPr/>
            </a:pPr>
            <a:endParaRPr lang="ar-JO" sz="1400" dirty="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1+#ppt_w/2"/>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6" descr="coneofdarknessforfish"/>
          <p:cNvPicPr>
            <a:picLocks noChangeAspect="1" noChangeArrowheads="1"/>
          </p:cNvPicPr>
          <p:nvPr/>
        </p:nvPicPr>
        <p:blipFill>
          <a:blip r:embed="rId3"/>
          <a:srcRect/>
          <a:stretch>
            <a:fillRect/>
          </a:stretch>
        </p:blipFill>
        <p:spPr bwMode="auto">
          <a:xfrm>
            <a:off x="0" y="7938"/>
            <a:ext cx="9144000" cy="684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ar-JO" sz="4000" smtClean="0">
                <a:cs typeface="Diwani Simple Striped" pitchFamily="2" charset="-78"/>
              </a:rPr>
              <a:t>يقول تعالى: </a:t>
            </a:r>
            <a:br>
              <a:rPr lang="ar-JO" sz="4000" smtClean="0">
                <a:cs typeface="Diwani Simple Striped" pitchFamily="2" charset="-78"/>
              </a:rPr>
            </a:br>
            <a:r>
              <a:rPr lang="ar-JO" sz="4000" smtClean="0">
                <a:cs typeface="Diwani Simple Striped" pitchFamily="2" charset="-78"/>
              </a:rPr>
              <a:t>(فلا اقسم بمواقع النجوم وانه قسم لو تعلمون عظيم)</a:t>
            </a:r>
            <a:endParaRPr lang="en-US" sz="4000" smtClean="0">
              <a:cs typeface="Diwani Simple Striped" pitchFamily="2" charset="-78"/>
            </a:endParaRPr>
          </a:p>
        </p:txBody>
      </p:sp>
      <p:pic>
        <p:nvPicPr>
          <p:cNvPr id="77827" name="Picture 4"/>
          <p:cNvPicPr>
            <a:picLocks noChangeAspect="1" noChangeArrowheads="1"/>
          </p:cNvPicPr>
          <p:nvPr/>
        </p:nvPicPr>
        <p:blipFill>
          <a:blip r:embed="rId3"/>
          <a:srcRect/>
          <a:stretch>
            <a:fillRect/>
          </a:stretch>
        </p:blipFill>
        <p:spPr bwMode="auto">
          <a:xfrm>
            <a:off x="2209800" y="1981200"/>
            <a:ext cx="5086350" cy="3562350"/>
          </a:xfrm>
          <a:prstGeom prst="rect">
            <a:avLst/>
          </a:prstGeom>
          <a:noFill/>
          <a:ln w="9525">
            <a:noFill/>
            <a:miter lim="800000"/>
            <a:headEnd/>
            <a:tailEnd/>
          </a:ln>
        </p:spPr>
      </p:pic>
      <p:sp>
        <p:nvSpPr>
          <p:cNvPr id="111621" name="Rectangle 5"/>
          <p:cNvSpPr>
            <a:spLocks noChangeArrowheads="1"/>
          </p:cNvSpPr>
          <p:nvPr/>
        </p:nvSpPr>
        <p:spPr bwMode="auto">
          <a:xfrm>
            <a:off x="990600" y="5715000"/>
            <a:ext cx="7348538"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rtl="1">
              <a:defRPr/>
            </a:pPr>
            <a:r>
              <a:rPr lang="ar-JO" sz="4000" b="1">
                <a:solidFill>
                  <a:srgbClr val="E5E5FF"/>
                </a:solidFill>
                <a:effectLst>
                  <a:outerShdw blurRad="38100" dist="38100" dir="2700000" algn="tl">
                    <a:srgbClr val="000000"/>
                  </a:outerShdw>
                </a:effectLst>
                <a:latin typeface="Garamond" pitchFamily="18" charset="0"/>
              </a:rPr>
              <a:t>مستحيل أن نرى الشمس أو أي نجم اخر !!!</a:t>
            </a:r>
            <a:endParaRPr lang="en-US" sz="4000" b="1">
              <a:solidFill>
                <a:srgbClr val="E5E5FF"/>
              </a:solidFill>
              <a:effectLst>
                <a:outerShdw blurRad="38100" dist="38100" dir="2700000" algn="tl">
                  <a:srgbClr val="000000"/>
                </a:outerShdw>
              </a:effectLst>
              <a:latin typeface="Garamond" pitchFamily="18" charset="0"/>
            </a:endParaRP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611188" y="476250"/>
            <a:ext cx="8172450" cy="4781550"/>
          </a:xfrm>
          <a:prstGeom prst="rect">
            <a:avLst/>
          </a:prstGeom>
          <a:noFill/>
          <a:ln w="9525">
            <a:noFill/>
            <a:miter lim="800000"/>
            <a:headEnd/>
            <a:tailEnd/>
          </a:ln>
        </p:spPr>
        <p:txBody>
          <a:bodyPr>
            <a:spAutoFit/>
          </a:bodyPr>
          <a:lstStyle/>
          <a:p>
            <a:pPr marL="342900" indent="-342900" algn="r" rtl="1"/>
            <a:r>
              <a:rPr lang="en-US" sz="2200" b="1">
                <a:solidFill>
                  <a:srgbClr val="000000"/>
                </a:solidFill>
              </a:rPr>
              <a:t> (3 </a:t>
            </a:r>
            <a:r>
              <a:rPr lang="ar-JO" sz="2200" b="1">
                <a:solidFill>
                  <a:srgbClr val="000000"/>
                </a:solidFill>
              </a:rPr>
              <a:t>الشفق</a:t>
            </a:r>
            <a:r>
              <a:rPr lang="en-US" sz="2200" b="1">
                <a:solidFill>
                  <a:srgbClr val="000000"/>
                </a:solidFill>
              </a:rPr>
              <a:t>: </a:t>
            </a:r>
            <a:r>
              <a:rPr lang="ar-JO" sz="2200" b="1">
                <a:solidFill>
                  <a:srgbClr val="000000"/>
                </a:solidFill>
              </a:rPr>
              <a:t>يؤثر الغلاف الجوي في الإشعاعات القادمة من الشمس بواسطة الإنعكاس عن ذرات الغبار والدخان خاصة عند الغروب أو الشروق </a:t>
            </a:r>
            <a:r>
              <a:rPr lang="en-US" sz="2200" b="1">
                <a:solidFill>
                  <a:srgbClr val="000000"/>
                </a:solidFill>
              </a:rPr>
              <a:t> </a:t>
            </a:r>
            <a:r>
              <a:rPr lang="ar-JO" sz="2200" b="1">
                <a:solidFill>
                  <a:srgbClr val="000000"/>
                </a:solidFill>
              </a:rPr>
              <a:t>فيوفر ضوءاً اضافياً للنهار ويدوم حتى تصبح الشمس تحت الأفق ب </a:t>
            </a:r>
            <a:r>
              <a:rPr lang="en-US" sz="2200" b="1">
                <a:solidFill>
                  <a:srgbClr val="000000"/>
                </a:solidFill>
              </a:rPr>
              <a:t>18°</a:t>
            </a:r>
          </a:p>
          <a:p>
            <a:pPr marL="342900" indent="-342900" algn="r" rtl="1"/>
            <a:endParaRPr lang="en-US" sz="2200" b="1">
              <a:solidFill>
                <a:srgbClr val="000000"/>
              </a:solidFill>
            </a:endParaRPr>
          </a:p>
          <a:p>
            <a:pPr marL="342900" indent="-342900" algn="r" rtl="1"/>
            <a:r>
              <a:rPr lang="en-US" sz="2200" b="1">
                <a:solidFill>
                  <a:srgbClr val="000000"/>
                </a:solidFill>
              </a:rPr>
              <a:t> (4 </a:t>
            </a:r>
            <a:r>
              <a:rPr lang="ar-JO" sz="2200" b="1">
                <a:solidFill>
                  <a:srgbClr val="000000"/>
                </a:solidFill>
              </a:rPr>
              <a:t>الرياح على سطح الأرض</a:t>
            </a:r>
            <a:r>
              <a:rPr lang="en-US" sz="2200" b="1">
                <a:solidFill>
                  <a:srgbClr val="000000"/>
                </a:solidFill>
              </a:rPr>
              <a:t>:</a:t>
            </a:r>
            <a:endParaRPr lang="ar-JO" sz="2200" b="1">
              <a:solidFill>
                <a:srgbClr val="000000"/>
              </a:solidFill>
            </a:endParaRPr>
          </a:p>
          <a:p>
            <a:pPr marL="342900" indent="-342900" algn="r" rtl="1"/>
            <a:r>
              <a:rPr lang="ar-JO" sz="2200" b="1">
                <a:solidFill>
                  <a:srgbClr val="000000"/>
                </a:solidFill>
              </a:rPr>
              <a:t>نتيجة اختلاف التسخين على سطح الأرض من ضغط عالي إلى ضغط منخفض ودوران الأرض </a:t>
            </a:r>
            <a:r>
              <a:rPr lang="en-US" sz="2200" b="1">
                <a:solidFill>
                  <a:srgbClr val="000000"/>
                </a:solidFill>
              </a:rPr>
              <a:t>.</a:t>
            </a:r>
          </a:p>
          <a:p>
            <a:pPr marL="342900" indent="-342900" algn="r" rtl="1"/>
            <a:endParaRPr lang="en-US" sz="2200" b="1">
              <a:solidFill>
                <a:srgbClr val="000000"/>
              </a:solidFill>
            </a:endParaRPr>
          </a:p>
          <a:p>
            <a:pPr marL="342900" indent="-342900" algn="r" rtl="1"/>
            <a:r>
              <a:rPr lang="en-US" sz="2200" b="1">
                <a:solidFill>
                  <a:srgbClr val="000000"/>
                </a:solidFill>
              </a:rPr>
              <a:t> (5 </a:t>
            </a:r>
            <a:r>
              <a:rPr lang="ar-JO" sz="2200" b="1">
                <a:solidFill>
                  <a:srgbClr val="000000"/>
                </a:solidFill>
              </a:rPr>
              <a:t>الشفق القطبي</a:t>
            </a:r>
            <a:r>
              <a:rPr lang="en-US" sz="2200" b="1">
                <a:solidFill>
                  <a:srgbClr val="000000"/>
                </a:solidFill>
              </a:rPr>
              <a:t>: </a:t>
            </a:r>
            <a:r>
              <a:rPr lang="ar-JO" sz="2200" b="1">
                <a:solidFill>
                  <a:srgbClr val="000000"/>
                </a:solidFill>
              </a:rPr>
              <a:t> تعتبر من الظواهر المرصودة في مناطق خطوط العرض العليا ومن أجملها حيث ينتج الشفق القطبي نتيجة تحرك الجسيمات المشحونة الصادرة من التأججات الشمسية في  المجالات المغناطيسية الموجودة حول الأرض حيث تتجمع هذه الجسيمات عند قطبي الكرة الأرضية الشمالي و الجنوبي حيث يحدث تفريغ كهربائي هائل يظهر أثره على شكل سحب من الشرار الكهربائي ذو ألوان مختلفة وجميلة</a:t>
            </a:r>
            <a:r>
              <a:rPr lang="en-US" sz="2200" b="1">
                <a:solidFill>
                  <a:srgbClr val="000000"/>
                </a:solidFill>
              </a:rPr>
              <a:t>. </a:t>
            </a:r>
          </a:p>
          <a:p>
            <a:pPr marL="342900" indent="-342900" algn="r" rtl="1"/>
            <a:endParaRPr lang="ar-JO" sz="22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1+#ppt_w/2"/>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magnet"/>
          <p:cNvPicPr>
            <a:picLocks noChangeAspect="1" noChangeArrowheads="1"/>
          </p:cNvPicPr>
          <p:nvPr/>
        </p:nvPicPr>
        <p:blipFill>
          <a:blip r:embed="rId4"/>
          <a:srcRect/>
          <a:stretch>
            <a:fillRect/>
          </a:stretch>
        </p:blipFill>
        <p:spPr bwMode="auto">
          <a:xfrm>
            <a:off x="3581400" y="1524000"/>
            <a:ext cx="5562600" cy="4591050"/>
          </a:xfrm>
          <a:prstGeom prst="rect">
            <a:avLst/>
          </a:prstGeom>
          <a:noFill/>
          <a:ln w="9525">
            <a:noFill/>
            <a:miter lim="800000"/>
            <a:headEnd/>
            <a:tailEnd/>
          </a:ln>
        </p:spPr>
      </p:pic>
      <p:pic>
        <p:nvPicPr>
          <p:cNvPr id="79875" name="Picture 5"/>
          <p:cNvPicPr>
            <a:picLocks noChangeAspect="1" noChangeArrowheads="1"/>
          </p:cNvPicPr>
          <p:nvPr/>
        </p:nvPicPr>
        <p:blipFill>
          <a:blip r:embed="rId5"/>
          <a:srcRect/>
          <a:stretch>
            <a:fillRect/>
          </a:stretch>
        </p:blipFill>
        <p:spPr bwMode="auto">
          <a:xfrm>
            <a:off x="0" y="914400"/>
            <a:ext cx="42672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ox(out)">
                                      <p:cBhvr>
                                        <p:cTn id="7" dur="500"/>
                                        <p:tgtEl>
                                          <p:spTgt spid="4608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5"/>
          <p:cNvPicPr>
            <a:picLocks noChangeAspect="1" noChangeArrowheads="1"/>
          </p:cNvPicPr>
          <p:nvPr/>
        </p:nvPicPr>
        <p:blipFill>
          <a:blip r:embed="rId3"/>
          <a:srcRect/>
          <a:stretch>
            <a:fillRect/>
          </a:stretch>
        </p:blipFill>
        <p:spPr bwMode="auto">
          <a:xfrm>
            <a:off x="-136525" y="-3175"/>
            <a:ext cx="9418638"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3"/>
          <a:srcRect/>
          <a:stretch>
            <a:fillRect/>
          </a:stretch>
        </p:blipFill>
        <p:spPr bwMode="auto">
          <a:xfrm>
            <a:off x="0" y="0"/>
            <a:ext cx="5257800" cy="2679700"/>
          </a:xfrm>
          <a:prstGeom prst="rect">
            <a:avLst/>
          </a:prstGeom>
          <a:noFill/>
          <a:ln w="9525">
            <a:noFill/>
            <a:miter lim="800000"/>
            <a:headEnd/>
            <a:tailEnd/>
          </a:ln>
        </p:spPr>
      </p:pic>
      <p:pic>
        <p:nvPicPr>
          <p:cNvPr id="81923" name="Picture 5" descr="coloraurora_sb_big"/>
          <p:cNvPicPr>
            <a:picLocks noChangeAspect="1" noChangeArrowheads="1"/>
          </p:cNvPicPr>
          <p:nvPr/>
        </p:nvPicPr>
        <p:blipFill>
          <a:blip r:embed="rId4"/>
          <a:srcRect/>
          <a:stretch>
            <a:fillRect/>
          </a:stretch>
        </p:blipFill>
        <p:spPr bwMode="auto">
          <a:xfrm>
            <a:off x="3124200" y="2765425"/>
            <a:ext cx="6019800" cy="4092575"/>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ppt_x</p:attrName>
                                        </p:attrNameLst>
                                      </p:cBhvr>
                                      <p:tavLst>
                                        <p:tav tm="0">
                                          <p:val>
                                            <p:strVal val="#ppt_x-.2"/>
                                          </p:val>
                                        </p:tav>
                                        <p:tav tm="100000">
                                          <p:val>
                                            <p:strVal val="#ppt_x"/>
                                          </p:val>
                                        </p:tav>
                                      </p:tavLst>
                                    </p:anim>
                                    <p:anim calcmode="lin" valueType="num">
                                      <p:cBhvr>
                                        <p:cTn id="8" dur="1000" fill="hold"/>
                                        <p:tgtEl>
                                          <p:spTgt spid="430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43000" y="381000"/>
            <a:ext cx="7412038" cy="1143000"/>
          </a:xfrm>
        </p:spPr>
        <p:txBody>
          <a:bodyPr/>
          <a:lstStyle/>
          <a:p>
            <a:pPr eaLnBrk="1" hangingPunct="1"/>
            <a:r>
              <a:rPr lang="en-US" sz="4000" b="1" i="1" smtClean="0">
                <a:latin typeface="Arial" pitchFamily="34" charset="0"/>
                <a:cs typeface="Times New Roman" pitchFamily="18" charset="0"/>
              </a:rPr>
              <a:t>Earth</a:t>
            </a:r>
            <a:r>
              <a:rPr lang="en-US" sz="4000" b="1" i="1" smtClean="0">
                <a:latin typeface="Arial" pitchFamily="34" charset="0"/>
                <a:cs typeface="Arial" pitchFamily="34" charset="0"/>
              </a:rPr>
              <a:t>–</a:t>
            </a:r>
            <a:r>
              <a:rPr lang="en-US" sz="4000" b="1" i="1" smtClean="0">
                <a:latin typeface="Arial" pitchFamily="34" charset="0"/>
                <a:cs typeface="Times New Roman" pitchFamily="18" charset="0"/>
              </a:rPr>
              <a:t>Sun relations </a:t>
            </a:r>
          </a:p>
        </p:txBody>
      </p:sp>
      <p:sp>
        <p:nvSpPr>
          <p:cNvPr id="82947" name="Rectangle 3"/>
          <p:cNvSpPr>
            <a:spLocks noGrp="1" noChangeArrowheads="1"/>
          </p:cNvSpPr>
          <p:nvPr>
            <p:ph idx="1"/>
          </p:nvPr>
        </p:nvSpPr>
        <p:spPr>
          <a:xfrm>
            <a:off x="838200" y="2057400"/>
            <a:ext cx="7772400" cy="4419600"/>
          </a:xfrm>
        </p:spPr>
        <p:txBody>
          <a:bodyPr/>
          <a:lstStyle/>
          <a:p>
            <a:pPr eaLnBrk="1" hangingPunct="1">
              <a:buClr>
                <a:schemeClr val="tx1"/>
              </a:buClr>
            </a:pPr>
            <a:r>
              <a:rPr lang="en-US" b="1" smtClean="0">
                <a:latin typeface="Arial" pitchFamily="34" charset="0"/>
                <a:cs typeface="Times New Roman" pitchFamily="18" charset="0"/>
              </a:rPr>
              <a:t>Earth motions </a:t>
            </a:r>
          </a:p>
          <a:p>
            <a:pPr lvl="1" eaLnBrk="1" hangingPunct="1">
              <a:buClr>
                <a:schemeClr val="tx1"/>
              </a:buClr>
              <a:buFont typeface="Arial" pitchFamily="34" charset="0"/>
              <a:buChar char="•"/>
            </a:pPr>
            <a:r>
              <a:rPr lang="en-US" b="1" i="1" smtClean="0">
                <a:solidFill>
                  <a:schemeClr val="tx2"/>
                </a:solidFill>
                <a:latin typeface="Arial" pitchFamily="34" charset="0"/>
                <a:cs typeface="Times New Roman" pitchFamily="18" charset="0"/>
              </a:rPr>
              <a:t>Rotates</a:t>
            </a:r>
            <a:r>
              <a:rPr lang="en-US" b="1" smtClean="0">
                <a:solidFill>
                  <a:schemeClr val="tx2"/>
                </a:solidFill>
                <a:latin typeface="Arial" pitchFamily="34" charset="0"/>
                <a:cs typeface="Times New Roman" pitchFamily="18" charset="0"/>
              </a:rPr>
              <a:t> </a:t>
            </a:r>
            <a:r>
              <a:rPr lang="en-US" b="1" smtClean="0">
                <a:latin typeface="Arial" pitchFamily="34" charset="0"/>
                <a:cs typeface="Times New Roman" pitchFamily="18" charset="0"/>
              </a:rPr>
              <a:t>on its axis</a:t>
            </a:r>
          </a:p>
          <a:p>
            <a:pPr lvl="1" eaLnBrk="1" hangingPunct="1">
              <a:buClr>
                <a:schemeClr val="tx1"/>
              </a:buClr>
              <a:buFont typeface="Arial" pitchFamily="34" charset="0"/>
              <a:buChar char="•"/>
            </a:pPr>
            <a:r>
              <a:rPr lang="en-US" b="1" i="1" smtClean="0">
                <a:solidFill>
                  <a:schemeClr val="tx2"/>
                </a:solidFill>
                <a:latin typeface="Arial" pitchFamily="34" charset="0"/>
                <a:cs typeface="Times New Roman" pitchFamily="18" charset="0"/>
              </a:rPr>
              <a:t>Revolves</a:t>
            </a:r>
            <a:r>
              <a:rPr lang="en-US" b="1" smtClean="0">
                <a:solidFill>
                  <a:schemeClr val="tx2"/>
                </a:solidFill>
                <a:latin typeface="Arial" pitchFamily="34" charset="0"/>
                <a:cs typeface="Times New Roman" pitchFamily="18" charset="0"/>
              </a:rPr>
              <a:t> </a:t>
            </a:r>
            <a:r>
              <a:rPr lang="en-US" b="1" smtClean="0">
                <a:latin typeface="Arial" pitchFamily="34" charset="0"/>
                <a:cs typeface="Times New Roman" pitchFamily="18" charset="0"/>
              </a:rPr>
              <a:t>around the Sun</a:t>
            </a:r>
          </a:p>
          <a:p>
            <a:pPr eaLnBrk="1" hangingPunct="1">
              <a:buClr>
                <a:schemeClr val="tx1"/>
              </a:buClr>
            </a:pPr>
            <a:r>
              <a:rPr lang="en-US" b="1" smtClean="0">
                <a:latin typeface="Arial" pitchFamily="34" charset="0"/>
                <a:cs typeface="Times New Roman" pitchFamily="18" charset="0"/>
              </a:rPr>
              <a:t>Seasons</a:t>
            </a:r>
          </a:p>
          <a:p>
            <a:pPr lvl="1" eaLnBrk="1" hangingPunct="1">
              <a:buClr>
                <a:schemeClr val="tx1"/>
              </a:buClr>
              <a:buFont typeface="Arial" pitchFamily="34" charset="0"/>
              <a:buChar char="•"/>
            </a:pPr>
            <a:r>
              <a:rPr lang="en-US" b="1" smtClean="0">
                <a:latin typeface="Arial" pitchFamily="34" charset="0"/>
                <a:cs typeface="Times New Roman" pitchFamily="18" charset="0"/>
              </a:rPr>
              <a:t>Result of</a:t>
            </a:r>
          </a:p>
          <a:p>
            <a:pPr lvl="2" eaLnBrk="1" hangingPunct="1">
              <a:buClr>
                <a:schemeClr val="tx1"/>
              </a:buClr>
            </a:pPr>
            <a:r>
              <a:rPr lang="en-US" b="1" smtClean="0">
                <a:latin typeface="Arial" pitchFamily="34" charset="0"/>
                <a:cs typeface="Times New Roman" pitchFamily="18" charset="0"/>
              </a:rPr>
              <a:t>Changing Sun angle </a:t>
            </a:r>
          </a:p>
          <a:p>
            <a:pPr lvl="2" eaLnBrk="1" hangingPunct="1">
              <a:buClr>
                <a:schemeClr val="tx1"/>
              </a:buClr>
            </a:pPr>
            <a:r>
              <a:rPr lang="en-US" b="1" smtClean="0">
                <a:latin typeface="Arial" pitchFamily="34" charset="0"/>
                <a:cs typeface="Times New Roman" pitchFamily="18" charset="0"/>
              </a:rPr>
              <a:t>Changing length of daylight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rmAutofit fontScale="90000"/>
          </a:bodyPr>
          <a:lstStyle/>
          <a:p>
            <a:pPr eaLnBrk="1" hangingPunct="1">
              <a:defRPr/>
            </a:pPr>
            <a:r>
              <a:rPr lang="en-US" sz="4000" b="1" i="1" smtClean="0"/>
              <a:t>Daily paths of the Sun </a:t>
            </a:r>
            <a:br>
              <a:rPr lang="en-US" sz="4000" b="1" i="1" smtClean="0"/>
            </a:br>
            <a:r>
              <a:rPr lang="en-US" sz="4000" b="1" i="1" smtClean="0"/>
              <a:t>at 40</a:t>
            </a:r>
            <a:r>
              <a:rPr lang="en-US" sz="4000" b="1" i="1" smtClean="0">
                <a:cs typeface="Arial" charset="0"/>
              </a:rPr>
              <a:t>° N latitude - </a:t>
            </a:r>
            <a:r>
              <a:rPr lang="en-US" sz="4000" b="1" i="1" smtClean="0"/>
              <a:t>June</a:t>
            </a:r>
          </a:p>
        </p:txBody>
      </p:sp>
      <p:pic>
        <p:nvPicPr>
          <p:cNvPr id="83971" name="Picture 4" descr="FES_6e_Figure_11_11a"/>
          <p:cNvPicPr>
            <a:picLocks noChangeAspect="1" noChangeArrowheads="1"/>
          </p:cNvPicPr>
          <p:nvPr/>
        </p:nvPicPr>
        <p:blipFill>
          <a:blip r:embed="rId2"/>
          <a:srcRect/>
          <a:stretch>
            <a:fillRect/>
          </a:stretch>
        </p:blipFill>
        <p:spPr bwMode="auto">
          <a:xfrm>
            <a:off x="1096963" y="1731963"/>
            <a:ext cx="6827837" cy="4516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normAutofit fontScale="90000"/>
          </a:bodyPr>
          <a:lstStyle/>
          <a:p>
            <a:pPr eaLnBrk="1" hangingPunct="1">
              <a:defRPr/>
            </a:pPr>
            <a:r>
              <a:rPr lang="en-US" sz="4000" b="1" i="1" smtClean="0"/>
              <a:t>Daily paths of the Sun at </a:t>
            </a:r>
            <a:br>
              <a:rPr lang="en-US" sz="4000" b="1" i="1" smtClean="0"/>
            </a:br>
            <a:r>
              <a:rPr lang="en-US" sz="4000" b="1" i="1" smtClean="0"/>
              <a:t>40</a:t>
            </a:r>
            <a:r>
              <a:rPr lang="en-US" sz="4000" b="1" i="1" smtClean="0">
                <a:cs typeface="Arial" charset="0"/>
              </a:rPr>
              <a:t>° N latitude - </a:t>
            </a:r>
            <a:r>
              <a:rPr lang="en-US" sz="4000" b="1" i="1" smtClean="0"/>
              <a:t>December</a:t>
            </a:r>
          </a:p>
        </p:txBody>
      </p:sp>
      <p:pic>
        <p:nvPicPr>
          <p:cNvPr id="84995" name="Picture 4" descr="FES_6e_Figure_11_11c"/>
          <p:cNvPicPr>
            <a:picLocks noChangeAspect="1" noChangeArrowheads="1"/>
          </p:cNvPicPr>
          <p:nvPr/>
        </p:nvPicPr>
        <p:blipFill>
          <a:blip r:embed="rId2"/>
          <a:srcRect/>
          <a:stretch>
            <a:fillRect/>
          </a:stretch>
        </p:blipFill>
        <p:spPr bwMode="auto">
          <a:xfrm>
            <a:off x="1066800" y="1635125"/>
            <a:ext cx="6837363"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90600" y="457200"/>
            <a:ext cx="7315200" cy="1143000"/>
          </a:xfrm>
        </p:spPr>
        <p:txBody>
          <a:bodyPr/>
          <a:lstStyle/>
          <a:p>
            <a:pPr eaLnBrk="1" hangingPunct="1"/>
            <a:r>
              <a:rPr lang="en-US" sz="4000" b="1" i="1" smtClean="0">
                <a:latin typeface="Arial" pitchFamily="34" charset="0"/>
                <a:cs typeface="Times New Roman" pitchFamily="18" charset="0"/>
              </a:rPr>
              <a:t>Weather and Climate</a:t>
            </a:r>
          </a:p>
        </p:txBody>
      </p:sp>
      <p:sp>
        <p:nvSpPr>
          <p:cNvPr id="58371" name="Rectangle 3"/>
          <p:cNvSpPr>
            <a:spLocks noGrp="1" noChangeArrowheads="1"/>
          </p:cNvSpPr>
          <p:nvPr>
            <p:ph idx="1"/>
          </p:nvPr>
        </p:nvSpPr>
        <p:spPr>
          <a:xfrm>
            <a:off x="685800" y="1981200"/>
            <a:ext cx="7772400" cy="4572000"/>
          </a:xfrm>
        </p:spPr>
        <p:txBody>
          <a:bodyPr/>
          <a:lstStyle/>
          <a:p>
            <a:pPr eaLnBrk="1" hangingPunct="1">
              <a:lnSpc>
                <a:spcPct val="90000"/>
              </a:lnSpc>
              <a:buClr>
                <a:schemeClr val="tx1"/>
              </a:buClr>
            </a:pPr>
            <a:r>
              <a:rPr lang="en-US" b="1" smtClean="0">
                <a:latin typeface="Arial" pitchFamily="34" charset="0"/>
                <a:cs typeface="Times New Roman" pitchFamily="18" charset="0"/>
              </a:rPr>
              <a:t>Elements of weather and climate </a:t>
            </a:r>
          </a:p>
          <a:p>
            <a:pPr lvl="1" eaLnBrk="1" hangingPunct="1">
              <a:lnSpc>
                <a:spcPct val="90000"/>
              </a:lnSpc>
              <a:buClr>
                <a:schemeClr val="tx1"/>
              </a:buClr>
              <a:buFont typeface="Arial" pitchFamily="34" charset="0"/>
              <a:buChar char="•"/>
            </a:pPr>
            <a:r>
              <a:rPr lang="en-US" b="1" smtClean="0">
                <a:latin typeface="Arial" pitchFamily="34" charset="0"/>
                <a:cs typeface="Times New Roman" pitchFamily="18" charset="0"/>
              </a:rPr>
              <a:t>Properties that are measured regularly </a:t>
            </a:r>
          </a:p>
          <a:p>
            <a:pPr lvl="1" eaLnBrk="1" hangingPunct="1">
              <a:lnSpc>
                <a:spcPct val="90000"/>
              </a:lnSpc>
              <a:buClr>
                <a:schemeClr val="tx1"/>
              </a:buClr>
              <a:buFont typeface="Arial" pitchFamily="34" charset="0"/>
              <a:buChar char="•"/>
            </a:pPr>
            <a:r>
              <a:rPr lang="en-US" b="1" smtClean="0">
                <a:latin typeface="Arial" pitchFamily="34" charset="0"/>
                <a:cs typeface="Times New Roman" pitchFamily="18" charset="0"/>
              </a:rPr>
              <a:t>Most important elements</a:t>
            </a:r>
          </a:p>
          <a:p>
            <a:pPr lvl="2" eaLnBrk="1" hangingPunct="1">
              <a:lnSpc>
                <a:spcPct val="90000"/>
              </a:lnSpc>
              <a:buClr>
                <a:schemeClr val="tx1"/>
              </a:buClr>
            </a:pPr>
            <a:r>
              <a:rPr lang="en-US" b="1" smtClean="0">
                <a:solidFill>
                  <a:schemeClr val="tx2"/>
                </a:solidFill>
                <a:latin typeface="Arial" pitchFamily="34" charset="0"/>
                <a:cs typeface="Times New Roman" pitchFamily="18" charset="0"/>
              </a:rPr>
              <a:t>Temperature</a:t>
            </a:r>
          </a:p>
          <a:p>
            <a:pPr lvl="2" eaLnBrk="1" hangingPunct="1">
              <a:lnSpc>
                <a:spcPct val="90000"/>
              </a:lnSpc>
              <a:buClr>
                <a:schemeClr val="tx1"/>
              </a:buClr>
            </a:pPr>
            <a:r>
              <a:rPr lang="en-US" b="1" smtClean="0">
                <a:solidFill>
                  <a:schemeClr val="tx2"/>
                </a:solidFill>
                <a:latin typeface="Arial" pitchFamily="34" charset="0"/>
                <a:cs typeface="Times New Roman" pitchFamily="18" charset="0"/>
              </a:rPr>
              <a:t>Humidity</a:t>
            </a:r>
          </a:p>
          <a:p>
            <a:pPr lvl="2" eaLnBrk="1" hangingPunct="1">
              <a:lnSpc>
                <a:spcPct val="90000"/>
              </a:lnSpc>
              <a:buClr>
                <a:schemeClr val="tx1"/>
              </a:buClr>
            </a:pPr>
            <a:r>
              <a:rPr lang="en-US" b="1" smtClean="0">
                <a:solidFill>
                  <a:schemeClr val="tx2"/>
                </a:solidFill>
                <a:latin typeface="Arial" pitchFamily="34" charset="0"/>
                <a:cs typeface="Times New Roman" pitchFamily="18" charset="0"/>
              </a:rPr>
              <a:t>Cloudiness</a:t>
            </a:r>
          </a:p>
          <a:p>
            <a:pPr lvl="2" eaLnBrk="1" hangingPunct="1">
              <a:lnSpc>
                <a:spcPct val="90000"/>
              </a:lnSpc>
              <a:buClr>
                <a:schemeClr val="tx1"/>
              </a:buClr>
            </a:pPr>
            <a:r>
              <a:rPr lang="en-US" b="1" smtClean="0">
                <a:solidFill>
                  <a:schemeClr val="tx2"/>
                </a:solidFill>
                <a:latin typeface="Arial" pitchFamily="34" charset="0"/>
                <a:cs typeface="Times New Roman" pitchFamily="18" charset="0"/>
              </a:rPr>
              <a:t>Precipitation</a:t>
            </a:r>
          </a:p>
          <a:p>
            <a:pPr lvl="2" eaLnBrk="1" hangingPunct="1">
              <a:lnSpc>
                <a:spcPct val="90000"/>
              </a:lnSpc>
              <a:buClr>
                <a:schemeClr val="tx1"/>
              </a:buClr>
            </a:pPr>
            <a:r>
              <a:rPr lang="en-US" b="1" smtClean="0">
                <a:solidFill>
                  <a:schemeClr val="tx2"/>
                </a:solidFill>
                <a:latin typeface="Arial" pitchFamily="34" charset="0"/>
                <a:cs typeface="Times New Roman" pitchFamily="18" charset="0"/>
              </a:rPr>
              <a:t>Air Pressure</a:t>
            </a:r>
          </a:p>
          <a:p>
            <a:pPr lvl="2" eaLnBrk="1" hangingPunct="1">
              <a:lnSpc>
                <a:spcPct val="90000"/>
              </a:lnSpc>
              <a:buClr>
                <a:schemeClr val="tx1"/>
              </a:buClr>
            </a:pPr>
            <a:r>
              <a:rPr lang="en-US" b="1" smtClean="0">
                <a:solidFill>
                  <a:schemeClr val="tx2"/>
                </a:solidFill>
                <a:latin typeface="Arial" pitchFamily="34" charset="0"/>
                <a:cs typeface="Times New Roman" pitchFamily="18" charset="0"/>
              </a:rPr>
              <a:t>Wind speed and direction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1026"/>
          <p:cNvSpPr>
            <a:spLocks noGrp="1" noChangeArrowheads="1"/>
          </p:cNvSpPr>
          <p:nvPr>
            <p:ph type="title"/>
          </p:nvPr>
        </p:nvSpPr>
        <p:spPr>
          <a:xfrm>
            <a:off x="304800" y="609600"/>
            <a:ext cx="8839200" cy="1143000"/>
          </a:xfrm>
        </p:spPr>
        <p:txBody>
          <a:bodyPr>
            <a:normAutofit fontScale="90000"/>
          </a:bodyPr>
          <a:lstStyle/>
          <a:p>
            <a:pPr eaLnBrk="1" hangingPunct="1">
              <a:defRPr/>
            </a:pPr>
            <a:r>
              <a:rPr lang="en-US" sz="4000" b="1" i="1" smtClean="0"/>
              <a:t>Relationship of sun angle and </a:t>
            </a:r>
            <a:br>
              <a:rPr lang="en-US" sz="4000" b="1" i="1" smtClean="0"/>
            </a:br>
            <a:r>
              <a:rPr lang="en-US" sz="4000" b="1" i="1" smtClean="0"/>
              <a:t>intensity of solar radiation </a:t>
            </a:r>
          </a:p>
        </p:txBody>
      </p:sp>
      <p:pic>
        <p:nvPicPr>
          <p:cNvPr id="86019" name="Picture 4" descr="FES_6e_Figure_11_12"/>
          <p:cNvPicPr>
            <a:picLocks noChangeAspect="1" noChangeArrowheads="1"/>
          </p:cNvPicPr>
          <p:nvPr/>
        </p:nvPicPr>
        <p:blipFill>
          <a:blip r:embed="rId2"/>
          <a:srcRect/>
          <a:stretch>
            <a:fillRect/>
          </a:stretch>
        </p:blipFill>
        <p:spPr bwMode="auto">
          <a:xfrm>
            <a:off x="304800" y="2381250"/>
            <a:ext cx="8534400" cy="36385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9"/>
          <p:cNvPicPr>
            <a:picLocks noChangeAspect="1" noChangeArrowheads="1"/>
          </p:cNvPicPr>
          <p:nvPr/>
        </p:nvPicPr>
        <p:blipFill>
          <a:blip r:embed="rId2"/>
          <a:srcRect/>
          <a:stretch>
            <a:fillRect/>
          </a:stretch>
        </p:blipFill>
        <p:spPr bwMode="auto">
          <a:xfrm>
            <a:off x="0" y="596900"/>
            <a:ext cx="9080500" cy="5422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 calcmode="lin" valueType="num">
                                      <p:cBhvr additive="base">
                                        <p:cTn id="7" dur="500" fill="hold"/>
                                        <p:tgtEl>
                                          <p:spTgt spid="24585"/>
                                        </p:tgtEl>
                                        <p:attrNameLst>
                                          <p:attrName>ppt_x</p:attrName>
                                        </p:attrNameLst>
                                      </p:cBhvr>
                                      <p:tavLst>
                                        <p:tav tm="0">
                                          <p:val>
                                            <p:strVal val="0-#ppt_w/2"/>
                                          </p:val>
                                        </p:tav>
                                        <p:tav tm="100000">
                                          <p:val>
                                            <p:strVal val="#ppt_x"/>
                                          </p:val>
                                        </p:tav>
                                      </p:tavLst>
                                    </p:anim>
                                    <p:anim calcmode="lin" valueType="num">
                                      <p:cBhvr additive="base">
                                        <p:cTn id="8" dur="500" fill="hold"/>
                                        <p:tgtEl>
                                          <p:spTgt spid="245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066800" y="609600"/>
            <a:ext cx="7793038" cy="922338"/>
          </a:xfrm>
        </p:spPr>
        <p:txBody>
          <a:bodyPr/>
          <a:lstStyle/>
          <a:p>
            <a:pPr eaLnBrk="1" hangingPunct="1"/>
            <a:r>
              <a:rPr lang="en-US" sz="4000" b="1" i="1" smtClean="0">
                <a:latin typeface="Arial" pitchFamily="34" charset="0"/>
                <a:cs typeface="Times New Roman" pitchFamily="18" charset="0"/>
              </a:rPr>
              <a:t>Earth</a:t>
            </a:r>
            <a:r>
              <a:rPr lang="en-US" sz="4000" b="1" i="1" smtClean="0">
                <a:latin typeface="Arial" pitchFamily="34" charset="0"/>
                <a:cs typeface="Arial" pitchFamily="34" charset="0"/>
              </a:rPr>
              <a:t>–</a:t>
            </a:r>
            <a:r>
              <a:rPr lang="en-US" sz="4000" b="1" i="1" smtClean="0">
                <a:latin typeface="Arial" pitchFamily="34" charset="0"/>
                <a:cs typeface="Times New Roman" pitchFamily="18" charset="0"/>
              </a:rPr>
              <a:t>Sun relations </a:t>
            </a:r>
          </a:p>
        </p:txBody>
      </p:sp>
      <p:sp>
        <p:nvSpPr>
          <p:cNvPr id="88067" name="Rectangle 3"/>
          <p:cNvSpPr>
            <a:spLocks noGrp="1" noChangeArrowheads="1"/>
          </p:cNvSpPr>
          <p:nvPr>
            <p:ph idx="1"/>
          </p:nvPr>
        </p:nvSpPr>
        <p:spPr>
          <a:xfrm>
            <a:off x="838200" y="1905000"/>
            <a:ext cx="7772400" cy="4800600"/>
          </a:xfrm>
        </p:spPr>
        <p:txBody>
          <a:bodyPr/>
          <a:lstStyle/>
          <a:p>
            <a:pPr eaLnBrk="1" hangingPunct="1">
              <a:lnSpc>
                <a:spcPct val="90000"/>
              </a:lnSpc>
              <a:buClr>
                <a:schemeClr val="tx1"/>
              </a:buClr>
            </a:pPr>
            <a:r>
              <a:rPr lang="en-US" b="1" smtClean="0">
                <a:latin typeface="Arial" pitchFamily="34" charset="0"/>
                <a:cs typeface="Times New Roman" pitchFamily="18" charset="0"/>
              </a:rPr>
              <a:t>Seasons</a:t>
            </a:r>
          </a:p>
          <a:p>
            <a:pPr lvl="1" eaLnBrk="1" hangingPunct="1">
              <a:lnSpc>
                <a:spcPct val="90000"/>
              </a:lnSpc>
              <a:buClr>
                <a:schemeClr val="tx1"/>
              </a:buClr>
              <a:buFont typeface="Arial" pitchFamily="34" charset="0"/>
              <a:buChar char="•"/>
            </a:pPr>
            <a:r>
              <a:rPr lang="en-US" b="1" smtClean="0">
                <a:latin typeface="Arial" pitchFamily="34" charset="0"/>
                <a:cs typeface="Times New Roman" pitchFamily="18" charset="0"/>
              </a:rPr>
              <a:t>Caused by Earth’s changing orientation to the Sun</a:t>
            </a:r>
          </a:p>
          <a:p>
            <a:pPr lvl="2" eaLnBrk="1" hangingPunct="1">
              <a:lnSpc>
                <a:spcPct val="90000"/>
              </a:lnSpc>
              <a:buClr>
                <a:schemeClr val="tx1"/>
              </a:buClr>
            </a:pPr>
            <a:r>
              <a:rPr lang="en-US" b="1" smtClean="0">
                <a:latin typeface="Arial" pitchFamily="34" charset="0"/>
                <a:cs typeface="Times New Roman" pitchFamily="18" charset="0"/>
              </a:rPr>
              <a:t>Axis is inclined 23½</a:t>
            </a:r>
            <a:r>
              <a:rPr lang="en-US" b="1" smtClean="0">
                <a:latin typeface="Arial" pitchFamily="34" charset="0"/>
                <a:cs typeface="Arial" pitchFamily="34" charset="0"/>
              </a:rPr>
              <a:t> degrees</a:t>
            </a:r>
          </a:p>
          <a:p>
            <a:pPr lvl="2" eaLnBrk="1" hangingPunct="1">
              <a:lnSpc>
                <a:spcPct val="90000"/>
              </a:lnSpc>
              <a:buClr>
                <a:schemeClr val="tx1"/>
              </a:buClr>
            </a:pPr>
            <a:r>
              <a:rPr lang="en-US" b="1" smtClean="0">
                <a:latin typeface="Arial" pitchFamily="34" charset="0"/>
                <a:cs typeface="Times New Roman" pitchFamily="18" charset="0"/>
              </a:rPr>
              <a:t>Axis is always pointed in the same direction </a:t>
            </a:r>
          </a:p>
          <a:p>
            <a:pPr lvl="1" eaLnBrk="1" hangingPunct="1">
              <a:lnSpc>
                <a:spcPct val="90000"/>
              </a:lnSpc>
              <a:buClr>
                <a:schemeClr val="tx1"/>
              </a:buClr>
              <a:buFont typeface="Arial" pitchFamily="34" charset="0"/>
              <a:buChar char="•"/>
            </a:pPr>
            <a:r>
              <a:rPr lang="en-US" b="1" smtClean="0">
                <a:latin typeface="Arial" pitchFamily="34" charset="0"/>
                <a:cs typeface="Times New Roman" pitchFamily="18" charset="0"/>
              </a:rPr>
              <a:t>Special days (Northern Hemisphere) </a:t>
            </a:r>
          </a:p>
          <a:p>
            <a:pPr lvl="2" eaLnBrk="1" hangingPunct="1">
              <a:lnSpc>
                <a:spcPct val="90000"/>
              </a:lnSpc>
              <a:buClr>
                <a:schemeClr val="tx1"/>
              </a:buClr>
              <a:buFont typeface="Arial" pitchFamily="34" charset="0"/>
              <a:buNone/>
            </a:pPr>
            <a:r>
              <a:rPr lang="en-US" b="1" smtClean="0">
                <a:solidFill>
                  <a:schemeClr val="tx2"/>
                </a:solidFill>
                <a:latin typeface="Arial" pitchFamily="34" charset="0"/>
                <a:cs typeface="Times New Roman" pitchFamily="18" charset="0"/>
              </a:rPr>
              <a:t>A. Summer solstice </a:t>
            </a:r>
          </a:p>
          <a:p>
            <a:pPr lvl="3" eaLnBrk="1" hangingPunct="1">
              <a:lnSpc>
                <a:spcPct val="90000"/>
              </a:lnSpc>
              <a:buClr>
                <a:schemeClr val="tx1"/>
              </a:buClr>
              <a:buFont typeface="Arial" pitchFamily="34" charset="0"/>
              <a:buChar char="•"/>
            </a:pPr>
            <a:r>
              <a:rPr lang="en-US" sz="2400" b="1" smtClean="0">
                <a:latin typeface="Arial" pitchFamily="34" charset="0"/>
                <a:cs typeface="Times New Roman" pitchFamily="18" charset="0"/>
              </a:rPr>
              <a:t>June 21 </a:t>
            </a:r>
          </a:p>
          <a:p>
            <a:pPr lvl="3" eaLnBrk="1" hangingPunct="1">
              <a:lnSpc>
                <a:spcPct val="90000"/>
              </a:lnSpc>
              <a:buClr>
                <a:schemeClr val="tx1"/>
              </a:buClr>
              <a:buFont typeface="Arial" pitchFamily="34" charset="0"/>
              <a:buChar char="•"/>
            </a:pPr>
            <a:r>
              <a:rPr lang="en-US" sz="2400" b="1" smtClean="0">
                <a:latin typeface="Arial" pitchFamily="34" charset="0"/>
                <a:cs typeface="Times New Roman" pitchFamily="18" charset="0"/>
              </a:rPr>
              <a:t>Sun’s vertical rays are located at </a:t>
            </a:r>
            <a:br>
              <a:rPr lang="en-US" sz="2400" b="1" smtClean="0">
                <a:latin typeface="Arial" pitchFamily="34" charset="0"/>
                <a:cs typeface="Times New Roman" pitchFamily="18" charset="0"/>
              </a:rPr>
            </a:br>
            <a:r>
              <a:rPr lang="en-US" sz="2400" b="1" smtClean="0">
                <a:latin typeface="Arial" pitchFamily="34" charset="0"/>
                <a:cs typeface="Times New Roman" pitchFamily="18" charset="0"/>
              </a:rPr>
              <a:t>the </a:t>
            </a:r>
            <a:r>
              <a:rPr lang="en-US" sz="2400" b="1" i="1" smtClean="0">
                <a:solidFill>
                  <a:schemeClr val="tx2"/>
                </a:solidFill>
                <a:latin typeface="Arial" pitchFamily="34" charset="0"/>
                <a:cs typeface="Times New Roman" pitchFamily="18" charset="0"/>
              </a:rPr>
              <a:t>tropic of Cancer</a:t>
            </a:r>
            <a:r>
              <a:rPr lang="en-US" sz="2400" b="1" smtClean="0">
                <a:latin typeface="Arial" pitchFamily="34" charset="0"/>
                <a:cs typeface="Times New Roman" pitchFamily="18" charset="0"/>
              </a:rPr>
              <a:t> (23½</a:t>
            </a:r>
            <a:r>
              <a:rPr lang="en-US" sz="2400" b="1" smtClean="0">
                <a:latin typeface="Arial" pitchFamily="34" charset="0"/>
                <a:cs typeface="Arial" pitchFamily="34" charset="0"/>
              </a:rPr>
              <a:t> degrees</a:t>
            </a:r>
            <a:r>
              <a:rPr lang="en-US" sz="2400" b="1" smtClean="0">
                <a:latin typeface="Arial" pitchFamily="34" charset="0"/>
                <a:cs typeface="Times New Roman" pitchFamily="18" charset="0"/>
              </a:rPr>
              <a:t> </a:t>
            </a:r>
            <a:br>
              <a:rPr lang="en-US" sz="2400" b="1" smtClean="0">
                <a:latin typeface="Arial" pitchFamily="34" charset="0"/>
                <a:cs typeface="Times New Roman" pitchFamily="18" charset="0"/>
              </a:rPr>
            </a:br>
            <a:r>
              <a:rPr lang="en-US" sz="2400" b="1" smtClean="0">
                <a:latin typeface="Arial" pitchFamily="34" charset="0"/>
                <a:cs typeface="Times New Roman" pitchFamily="18" charset="0"/>
              </a:rPr>
              <a:t>north latitude)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66800" y="685800"/>
            <a:ext cx="7793038" cy="846138"/>
          </a:xfrm>
        </p:spPr>
        <p:txBody>
          <a:bodyPr/>
          <a:lstStyle/>
          <a:p>
            <a:pPr eaLnBrk="1" hangingPunct="1"/>
            <a:r>
              <a:rPr lang="en-US" sz="4000" b="1" i="1" smtClean="0">
                <a:latin typeface="Arial" pitchFamily="34" charset="0"/>
                <a:cs typeface="Times New Roman" pitchFamily="18" charset="0"/>
              </a:rPr>
              <a:t>Earth</a:t>
            </a:r>
            <a:r>
              <a:rPr lang="en-US" sz="4000" b="1" i="1" smtClean="0">
                <a:latin typeface="Arial" pitchFamily="34" charset="0"/>
                <a:cs typeface="Arial" pitchFamily="34" charset="0"/>
              </a:rPr>
              <a:t>–</a:t>
            </a:r>
            <a:r>
              <a:rPr lang="en-US" sz="4000" b="1" i="1" smtClean="0">
                <a:latin typeface="Arial" pitchFamily="34" charset="0"/>
                <a:cs typeface="Times New Roman" pitchFamily="18" charset="0"/>
              </a:rPr>
              <a:t>Sun relations </a:t>
            </a:r>
          </a:p>
        </p:txBody>
      </p:sp>
      <p:sp>
        <p:nvSpPr>
          <p:cNvPr id="89091" name="Rectangle 3"/>
          <p:cNvSpPr>
            <a:spLocks noGrp="1" noChangeArrowheads="1"/>
          </p:cNvSpPr>
          <p:nvPr>
            <p:ph idx="1"/>
          </p:nvPr>
        </p:nvSpPr>
        <p:spPr>
          <a:xfrm>
            <a:off x="762000" y="1524000"/>
            <a:ext cx="7772400" cy="4800600"/>
          </a:xfrm>
        </p:spPr>
        <p:txBody>
          <a:bodyPr/>
          <a:lstStyle/>
          <a:p>
            <a:pPr lvl="2" eaLnBrk="1" hangingPunct="1">
              <a:buClr>
                <a:schemeClr val="tx1"/>
              </a:buClr>
              <a:buFont typeface="Arial" pitchFamily="34" charset="0"/>
              <a:buNone/>
            </a:pPr>
            <a:r>
              <a:rPr lang="en-US" b="1" smtClean="0">
                <a:solidFill>
                  <a:schemeClr val="tx2"/>
                </a:solidFill>
                <a:latin typeface="Arial" pitchFamily="34" charset="0"/>
                <a:cs typeface="Times New Roman" pitchFamily="18" charset="0"/>
              </a:rPr>
              <a:t>B. Winter solstice </a:t>
            </a:r>
          </a:p>
          <a:p>
            <a:pPr lvl="3" eaLnBrk="1" hangingPunct="1">
              <a:buClr>
                <a:schemeClr val="tx1"/>
              </a:buClr>
              <a:buFont typeface="Arial" pitchFamily="34" charset="0"/>
              <a:buChar char="•"/>
            </a:pPr>
            <a:r>
              <a:rPr lang="en-US" sz="2400" b="1" smtClean="0">
                <a:latin typeface="Arial" pitchFamily="34" charset="0"/>
                <a:cs typeface="Times New Roman" pitchFamily="18" charset="0"/>
              </a:rPr>
              <a:t>December 21</a:t>
            </a:r>
          </a:p>
          <a:p>
            <a:pPr lvl="3" eaLnBrk="1" hangingPunct="1">
              <a:buClr>
                <a:schemeClr val="tx1"/>
              </a:buClr>
              <a:buFont typeface="Arial" pitchFamily="34" charset="0"/>
              <a:buChar char="•"/>
            </a:pPr>
            <a:r>
              <a:rPr lang="en-US" sz="2400" b="1" smtClean="0">
                <a:latin typeface="Arial" pitchFamily="34" charset="0"/>
                <a:cs typeface="Times New Roman" pitchFamily="18" charset="0"/>
              </a:rPr>
              <a:t>Sun’s vertical rays are located at the </a:t>
            </a:r>
            <a:r>
              <a:rPr lang="en-US" sz="2400" b="1" smtClean="0">
                <a:solidFill>
                  <a:schemeClr val="tx2"/>
                </a:solidFill>
                <a:latin typeface="Arial" pitchFamily="34" charset="0"/>
                <a:cs typeface="Times New Roman" pitchFamily="18" charset="0"/>
              </a:rPr>
              <a:t>tropic of Capricorn</a:t>
            </a:r>
            <a:r>
              <a:rPr lang="en-US" sz="2400" b="1" smtClean="0">
                <a:latin typeface="Arial" pitchFamily="34" charset="0"/>
                <a:cs typeface="Times New Roman" pitchFamily="18" charset="0"/>
              </a:rPr>
              <a:t> (23½</a:t>
            </a:r>
            <a:r>
              <a:rPr lang="en-US" sz="2400" b="1" smtClean="0">
                <a:latin typeface="Arial" pitchFamily="34" charset="0"/>
                <a:cs typeface="Arial" pitchFamily="34" charset="0"/>
              </a:rPr>
              <a:t> degrees south</a:t>
            </a:r>
            <a:r>
              <a:rPr lang="en-US" sz="2400" b="1" smtClean="0">
                <a:latin typeface="Arial" pitchFamily="34" charset="0"/>
                <a:cs typeface="Times New Roman" pitchFamily="18" charset="0"/>
              </a:rPr>
              <a:t> latitude)</a:t>
            </a:r>
          </a:p>
          <a:p>
            <a:pPr lvl="2" eaLnBrk="1" hangingPunct="1">
              <a:buClr>
                <a:schemeClr val="tx1"/>
              </a:buClr>
              <a:buFont typeface="Arial" pitchFamily="34" charset="0"/>
              <a:buNone/>
            </a:pPr>
            <a:r>
              <a:rPr lang="en-US" b="1" smtClean="0">
                <a:solidFill>
                  <a:schemeClr val="tx2"/>
                </a:solidFill>
                <a:latin typeface="Arial" pitchFamily="34" charset="0"/>
                <a:cs typeface="Times New Roman" pitchFamily="18" charset="0"/>
              </a:rPr>
              <a:t>C. Autumnal equinox </a:t>
            </a:r>
          </a:p>
          <a:p>
            <a:pPr lvl="3" eaLnBrk="1" hangingPunct="1">
              <a:buClr>
                <a:schemeClr val="tx1"/>
              </a:buClr>
              <a:buFont typeface="Arial" pitchFamily="34" charset="0"/>
              <a:buChar char="•"/>
            </a:pPr>
            <a:r>
              <a:rPr lang="en-US" sz="2400" b="1" smtClean="0">
                <a:latin typeface="Arial" pitchFamily="34" charset="0"/>
                <a:cs typeface="Times New Roman" pitchFamily="18" charset="0"/>
              </a:rPr>
              <a:t>September 23</a:t>
            </a:r>
          </a:p>
          <a:p>
            <a:pPr lvl="3" eaLnBrk="1" hangingPunct="1">
              <a:buClr>
                <a:schemeClr val="tx1"/>
              </a:buClr>
              <a:buFont typeface="Arial" pitchFamily="34" charset="0"/>
              <a:buChar char="•"/>
            </a:pPr>
            <a:r>
              <a:rPr lang="en-US" sz="2400" b="1" smtClean="0">
                <a:latin typeface="Arial" pitchFamily="34" charset="0"/>
                <a:cs typeface="Times New Roman" pitchFamily="18" charset="0"/>
              </a:rPr>
              <a:t>Sun’s vertical rays are located at the </a:t>
            </a:r>
            <a:r>
              <a:rPr lang="en-US" sz="2400" b="1" i="1" smtClean="0">
                <a:solidFill>
                  <a:schemeClr val="tx2"/>
                </a:solidFill>
                <a:latin typeface="Arial" pitchFamily="34" charset="0"/>
                <a:cs typeface="Times New Roman" pitchFamily="18" charset="0"/>
              </a:rPr>
              <a:t>equator</a:t>
            </a:r>
            <a:r>
              <a:rPr lang="en-US" sz="2400" b="1" smtClean="0">
                <a:latin typeface="Arial" pitchFamily="34" charset="0"/>
                <a:cs typeface="Times New Roman" pitchFamily="18" charset="0"/>
              </a:rPr>
              <a:t> (0</a:t>
            </a:r>
            <a:r>
              <a:rPr lang="en-US" sz="2400" b="1" smtClean="0">
                <a:latin typeface="Arial" pitchFamily="34" charset="0"/>
                <a:cs typeface="Arial" pitchFamily="34" charset="0"/>
              </a:rPr>
              <a:t> degrees</a:t>
            </a:r>
            <a:r>
              <a:rPr lang="en-US" sz="2400" b="1" smtClean="0">
                <a:latin typeface="Arial" pitchFamily="34" charset="0"/>
                <a:cs typeface="Times New Roman" pitchFamily="18" charset="0"/>
              </a:rPr>
              <a:t> latitude)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350963" y="685800"/>
            <a:ext cx="7259637" cy="846138"/>
          </a:xfrm>
        </p:spPr>
        <p:txBody>
          <a:bodyPr/>
          <a:lstStyle/>
          <a:p>
            <a:pPr eaLnBrk="1" hangingPunct="1"/>
            <a:r>
              <a:rPr lang="en-US" sz="4000" b="1" i="1" smtClean="0">
                <a:latin typeface="Arial" pitchFamily="34" charset="0"/>
                <a:cs typeface="Times New Roman" pitchFamily="18" charset="0"/>
              </a:rPr>
              <a:t>Earth</a:t>
            </a:r>
            <a:r>
              <a:rPr lang="en-US" sz="4000" b="1" i="1" smtClean="0">
                <a:latin typeface="Arial" pitchFamily="34" charset="0"/>
                <a:cs typeface="Arial" pitchFamily="34" charset="0"/>
              </a:rPr>
              <a:t>–</a:t>
            </a:r>
            <a:r>
              <a:rPr lang="en-US" sz="4000" b="1" i="1" smtClean="0">
                <a:latin typeface="Arial" pitchFamily="34" charset="0"/>
                <a:cs typeface="Times New Roman" pitchFamily="18" charset="0"/>
              </a:rPr>
              <a:t>Sun relations </a:t>
            </a:r>
          </a:p>
        </p:txBody>
      </p:sp>
      <p:sp>
        <p:nvSpPr>
          <p:cNvPr id="90115" name="Rectangle 3"/>
          <p:cNvSpPr>
            <a:spLocks noGrp="1" noChangeArrowheads="1"/>
          </p:cNvSpPr>
          <p:nvPr>
            <p:ph idx="1"/>
          </p:nvPr>
        </p:nvSpPr>
        <p:spPr>
          <a:xfrm>
            <a:off x="685800" y="2057400"/>
            <a:ext cx="7772400" cy="4800600"/>
          </a:xfrm>
        </p:spPr>
        <p:txBody>
          <a:bodyPr/>
          <a:lstStyle/>
          <a:p>
            <a:pPr lvl="2" eaLnBrk="1" hangingPunct="1">
              <a:buClr>
                <a:schemeClr val="tx1"/>
              </a:buClr>
              <a:buFont typeface="Arial" pitchFamily="34" charset="0"/>
              <a:buNone/>
            </a:pPr>
            <a:r>
              <a:rPr lang="en-US" b="1" smtClean="0">
                <a:solidFill>
                  <a:schemeClr val="tx2"/>
                </a:solidFill>
                <a:latin typeface="Arial" pitchFamily="34" charset="0"/>
                <a:cs typeface="Times New Roman" pitchFamily="18" charset="0"/>
              </a:rPr>
              <a:t>D. Spring equinox </a:t>
            </a:r>
          </a:p>
          <a:p>
            <a:pPr lvl="3" eaLnBrk="1" hangingPunct="1">
              <a:buClr>
                <a:schemeClr val="tx1"/>
              </a:buClr>
              <a:buFont typeface="Arial" pitchFamily="34" charset="0"/>
              <a:buChar char="•"/>
            </a:pPr>
            <a:r>
              <a:rPr lang="en-US" sz="2400" b="1" smtClean="0">
                <a:latin typeface="Arial" pitchFamily="34" charset="0"/>
                <a:cs typeface="Times New Roman" pitchFamily="18" charset="0"/>
              </a:rPr>
              <a:t>March 21</a:t>
            </a:r>
          </a:p>
          <a:p>
            <a:pPr lvl="3" eaLnBrk="1" hangingPunct="1">
              <a:buClr>
                <a:schemeClr val="tx1"/>
              </a:buClr>
              <a:buFont typeface="Arial" pitchFamily="34" charset="0"/>
              <a:buChar char="•"/>
            </a:pPr>
            <a:r>
              <a:rPr lang="en-US" sz="2400" b="1" smtClean="0">
                <a:latin typeface="Arial" pitchFamily="34" charset="0"/>
                <a:cs typeface="Times New Roman" pitchFamily="18" charset="0"/>
              </a:rPr>
              <a:t>Sun’s vertical rays are located at the </a:t>
            </a:r>
            <a:r>
              <a:rPr lang="en-US" sz="2400" b="1" i="1" smtClean="0">
                <a:solidFill>
                  <a:schemeClr val="tx2"/>
                </a:solidFill>
                <a:latin typeface="Arial" pitchFamily="34" charset="0"/>
                <a:cs typeface="Times New Roman" pitchFamily="18" charset="0"/>
              </a:rPr>
              <a:t>equator</a:t>
            </a:r>
            <a:r>
              <a:rPr lang="en-US" sz="2400" b="1" smtClean="0">
                <a:latin typeface="Arial" pitchFamily="34" charset="0"/>
                <a:cs typeface="Times New Roman" pitchFamily="18" charset="0"/>
              </a:rPr>
              <a:t> (0 degrees latitude)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228600"/>
            <a:ext cx="7848600" cy="762000"/>
          </a:xfrm>
        </p:spPr>
        <p:txBody>
          <a:bodyPr/>
          <a:lstStyle/>
          <a:p>
            <a:pPr eaLnBrk="1" hangingPunct="1"/>
            <a:r>
              <a:rPr lang="en-US" b="1" i="1" smtClean="0">
                <a:latin typeface="Arial" pitchFamily="34" charset="0"/>
              </a:rPr>
              <a:t>Earth</a:t>
            </a:r>
            <a:r>
              <a:rPr lang="en-US" b="1" i="1" smtClean="0">
                <a:latin typeface="Arial" pitchFamily="34" charset="0"/>
                <a:cs typeface="Arial" pitchFamily="34" charset="0"/>
              </a:rPr>
              <a:t>–</a:t>
            </a:r>
            <a:r>
              <a:rPr lang="en-US" b="1" i="1" smtClean="0">
                <a:latin typeface="Arial" pitchFamily="34" charset="0"/>
              </a:rPr>
              <a:t>Sun relationships</a:t>
            </a:r>
          </a:p>
        </p:txBody>
      </p:sp>
      <p:pic>
        <p:nvPicPr>
          <p:cNvPr id="91139" name="Picture 4" descr="FES_6e_Figure_11_14"/>
          <p:cNvPicPr>
            <a:picLocks noChangeAspect="1" noChangeArrowheads="1"/>
          </p:cNvPicPr>
          <p:nvPr/>
        </p:nvPicPr>
        <p:blipFill>
          <a:blip r:embed="rId2"/>
          <a:srcRect/>
          <a:stretch>
            <a:fillRect/>
          </a:stretch>
        </p:blipFill>
        <p:spPr bwMode="auto">
          <a:xfrm>
            <a:off x="304800" y="1116013"/>
            <a:ext cx="8534400" cy="513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050"/>
          <p:cNvSpPr>
            <a:spLocks noGrp="1" noChangeArrowheads="1"/>
          </p:cNvSpPr>
          <p:nvPr>
            <p:ph type="title"/>
          </p:nvPr>
        </p:nvSpPr>
        <p:spPr>
          <a:xfrm>
            <a:off x="685800" y="228600"/>
            <a:ext cx="7772400" cy="1143000"/>
          </a:xfrm>
        </p:spPr>
        <p:txBody>
          <a:bodyPr>
            <a:normAutofit fontScale="90000"/>
          </a:bodyPr>
          <a:lstStyle/>
          <a:p>
            <a:pPr eaLnBrk="1" hangingPunct="1">
              <a:defRPr/>
            </a:pPr>
            <a:r>
              <a:rPr lang="en-US" sz="4000" b="1" i="1" smtClean="0"/>
              <a:t>Characteristics of the solstices </a:t>
            </a:r>
            <a:br>
              <a:rPr lang="en-US" sz="4000" b="1" i="1" smtClean="0"/>
            </a:br>
            <a:r>
              <a:rPr lang="en-US" sz="4000" b="1" i="1" smtClean="0"/>
              <a:t>and equinoxes</a:t>
            </a:r>
          </a:p>
        </p:txBody>
      </p:sp>
      <p:pic>
        <p:nvPicPr>
          <p:cNvPr id="92163" name="Picture 4" descr="FES_6e_Figure_11_15"/>
          <p:cNvPicPr>
            <a:picLocks noChangeAspect="1" noChangeArrowheads="1"/>
          </p:cNvPicPr>
          <p:nvPr/>
        </p:nvPicPr>
        <p:blipFill>
          <a:blip r:embed="rId2"/>
          <a:srcRect/>
          <a:stretch>
            <a:fillRect/>
          </a:stretch>
        </p:blipFill>
        <p:spPr bwMode="auto">
          <a:xfrm>
            <a:off x="1524000" y="1697038"/>
            <a:ext cx="5969000" cy="432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66800" y="457200"/>
            <a:ext cx="7793038" cy="1143000"/>
          </a:xfrm>
        </p:spPr>
        <p:txBody>
          <a:bodyPr/>
          <a:lstStyle/>
          <a:p>
            <a:pPr eaLnBrk="1" hangingPunct="1"/>
            <a:r>
              <a:rPr lang="en-US" sz="4000" b="1" i="1" smtClean="0">
                <a:solidFill>
                  <a:srgbClr val="FF0000"/>
                </a:solidFill>
                <a:latin typeface="Arial Black" pitchFamily="34" charset="0"/>
                <a:cs typeface="Times New Roman" pitchFamily="18" charset="0"/>
              </a:rPr>
              <a:t>Atmospheric heating</a:t>
            </a:r>
            <a:r>
              <a:rPr lang="en-US" b="1" i="1" smtClean="0">
                <a:solidFill>
                  <a:srgbClr val="FF0000"/>
                </a:solidFill>
                <a:latin typeface="Arial Black" pitchFamily="34" charset="0"/>
                <a:cs typeface="Times New Roman" pitchFamily="18" charset="0"/>
              </a:rPr>
              <a:t> </a:t>
            </a:r>
          </a:p>
        </p:txBody>
      </p:sp>
      <p:sp>
        <p:nvSpPr>
          <p:cNvPr id="93187" name="Rectangle 3"/>
          <p:cNvSpPr>
            <a:spLocks noGrp="1" noChangeArrowheads="1"/>
          </p:cNvSpPr>
          <p:nvPr>
            <p:ph idx="1"/>
          </p:nvPr>
        </p:nvSpPr>
        <p:spPr>
          <a:xfrm>
            <a:off x="685800" y="1600200"/>
            <a:ext cx="7772400" cy="4800600"/>
          </a:xfrm>
        </p:spPr>
        <p:txBody>
          <a:bodyPr/>
          <a:lstStyle/>
          <a:p>
            <a:pPr eaLnBrk="1" hangingPunct="1">
              <a:lnSpc>
                <a:spcPct val="90000"/>
              </a:lnSpc>
              <a:buClr>
                <a:schemeClr val="tx1"/>
              </a:buClr>
              <a:buFontTx/>
              <a:buChar char="•"/>
            </a:pPr>
            <a:r>
              <a:rPr lang="en-US" b="1" smtClean="0">
                <a:latin typeface="Arial" pitchFamily="34" charset="0"/>
                <a:cs typeface="Times New Roman" pitchFamily="18" charset="0"/>
              </a:rPr>
              <a:t>Heat is always transferred from warmer to cooler objects </a:t>
            </a:r>
          </a:p>
          <a:p>
            <a:pPr eaLnBrk="1" hangingPunct="1">
              <a:lnSpc>
                <a:spcPct val="90000"/>
              </a:lnSpc>
              <a:buClr>
                <a:schemeClr val="tx1"/>
              </a:buClr>
              <a:buFontTx/>
              <a:buChar char="•"/>
            </a:pPr>
            <a:r>
              <a:rPr lang="en-US" b="1" smtClean="0">
                <a:latin typeface="Arial" pitchFamily="34" charset="0"/>
                <a:cs typeface="Times New Roman" pitchFamily="18" charset="0"/>
              </a:rPr>
              <a:t>Mechanisms of heat transfer  </a:t>
            </a:r>
          </a:p>
          <a:p>
            <a:pPr lvl="1" eaLnBrk="1" hangingPunct="1">
              <a:lnSpc>
                <a:spcPct val="90000"/>
              </a:lnSpc>
              <a:buClr>
                <a:schemeClr val="tx1"/>
              </a:buClr>
              <a:buFontTx/>
              <a:buChar char="•"/>
            </a:pPr>
            <a:r>
              <a:rPr lang="en-US" b="1" i="1" smtClean="0">
                <a:solidFill>
                  <a:schemeClr val="tx2"/>
                </a:solidFill>
                <a:latin typeface="Arial" pitchFamily="34" charset="0"/>
                <a:cs typeface="Times New Roman" pitchFamily="18" charset="0"/>
              </a:rPr>
              <a:t>Conduction</a:t>
            </a:r>
            <a:r>
              <a:rPr lang="en-US" b="1" smtClean="0">
                <a:latin typeface="Arial" pitchFamily="34" charset="0"/>
                <a:cs typeface="Times New Roman" pitchFamily="18" charset="0"/>
              </a:rPr>
              <a:t> through molecular activity </a:t>
            </a:r>
          </a:p>
          <a:p>
            <a:pPr lvl="1" eaLnBrk="1" hangingPunct="1">
              <a:lnSpc>
                <a:spcPct val="90000"/>
              </a:lnSpc>
              <a:buClr>
                <a:schemeClr val="tx1"/>
              </a:buClr>
              <a:buFontTx/>
              <a:buChar char="•"/>
            </a:pPr>
            <a:r>
              <a:rPr lang="en-US" b="1" i="1" smtClean="0">
                <a:solidFill>
                  <a:schemeClr val="tx2"/>
                </a:solidFill>
                <a:latin typeface="Arial" pitchFamily="34" charset="0"/>
                <a:cs typeface="Times New Roman" pitchFamily="18" charset="0"/>
              </a:rPr>
              <a:t>Convection</a:t>
            </a:r>
            <a:r>
              <a:rPr lang="en-US" b="1" smtClean="0">
                <a:solidFill>
                  <a:schemeClr val="tx2"/>
                </a:solidFill>
                <a:latin typeface="Arial" pitchFamily="34" charset="0"/>
                <a:cs typeface="Times New Roman" pitchFamily="18" charset="0"/>
              </a:rPr>
              <a:t> </a:t>
            </a:r>
          </a:p>
          <a:p>
            <a:pPr lvl="2" eaLnBrk="1" hangingPunct="1">
              <a:lnSpc>
                <a:spcPct val="90000"/>
              </a:lnSpc>
              <a:buClr>
                <a:schemeClr val="tx1"/>
              </a:buClr>
              <a:buFontTx/>
              <a:buChar char="•"/>
            </a:pPr>
            <a:r>
              <a:rPr lang="en-US" b="1" smtClean="0">
                <a:latin typeface="Arial" pitchFamily="34" charset="0"/>
                <a:cs typeface="Times New Roman" pitchFamily="18" charset="0"/>
              </a:rPr>
              <a:t>Mass movement within a substance </a:t>
            </a:r>
          </a:p>
          <a:p>
            <a:pPr lvl="1" eaLnBrk="1" hangingPunct="1">
              <a:lnSpc>
                <a:spcPct val="90000"/>
              </a:lnSpc>
              <a:buClr>
                <a:schemeClr val="tx1"/>
              </a:buClr>
              <a:buFontTx/>
              <a:buChar char="•"/>
            </a:pPr>
            <a:r>
              <a:rPr lang="en-US" b="1" i="1" smtClean="0">
                <a:solidFill>
                  <a:schemeClr val="tx2"/>
                </a:solidFill>
                <a:latin typeface="Arial" pitchFamily="34" charset="0"/>
                <a:cs typeface="Times New Roman" pitchFamily="18" charset="0"/>
              </a:rPr>
              <a:t>Radiation (electromagnetic radiation)</a:t>
            </a:r>
            <a:r>
              <a:rPr lang="en-US" b="1" smtClean="0">
                <a:latin typeface="Arial" pitchFamily="34" charset="0"/>
                <a:cs typeface="Times New Roman" pitchFamily="18" charset="0"/>
              </a:rPr>
              <a:t> </a:t>
            </a:r>
          </a:p>
          <a:p>
            <a:pPr lvl="2" eaLnBrk="1" hangingPunct="1">
              <a:lnSpc>
                <a:spcPct val="90000"/>
              </a:lnSpc>
              <a:buClr>
                <a:schemeClr val="tx1"/>
              </a:buClr>
              <a:buFontTx/>
              <a:buChar char="•"/>
            </a:pPr>
            <a:r>
              <a:rPr lang="en-US" b="1" smtClean="0">
                <a:latin typeface="Arial" pitchFamily="34" charset="0"/>
                <a:cs typeface="Times New Roman" pitchFamily="18" charset="0"/>
              </a:rPr>
              <a:t>Velocity: 300,000 kilometers (186,000 miles) per second in a vacuum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533400"/>
            <a:ext cx="7772400" cy="990600"/>
          </a:xfrm>
        </p:spPr>
        <p:txBody>
          <a:bodyPr/>
          <a:lstStyle/>
          <a:p>
            <a:pPr eaLnBrk="1" hangingPunct="1"/>
            <a:r>
              <a:rPr lang="en-US" sz="4000" b="1" i="1" smtClean="0">
                <a:latin typeface="Arial" pitchFamily="34" charset="0"/>
              </a:rPr>
              <a:t>Mechanisms of heat transfer</a:t>
            </a:r>
          </a:p>
        </p:txBody>
      </p:sp>
      <p:pic>
        <p:nvPicPr>
          <p:cNvPr id="94211" name="Picture 4" descr="FES_6e_Figure_11_17"/>
          <p:cNvPicPr>
            <a:picLocks noChangeAspect="1" noChangeArrowheads="1"/>
          </p:cNvPicPr>
          <p:nvPr/>
        </p:nvPicPr>
        <p:blipFill>
          <a:blip r:embed="rId2"/>
          <a:srcRect/>
          <a:stretch>
            <a:fillRect/>
          </a:stretch>
        </p:blipFill>
        <p:spPr bwMode="auto">
          <a:xfrm>
            <a:off x="1447800" y="1676400"/>
            <a:ext cx="5978525" cy="435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381000"/>
            <a:ext cx="7793038" cy="1143000"/>
          </a:xfrm>
        </p:spPr>
        <p:txBody>
          <a:bodyPr/>
          <a:lstStyle/>
          <a:p>
            <a:pPr eaLnBrk="1" hangingPunct="1"/>
            <a:r>
              <a:rPr lang="en-US" sz="4000" b="1" i="1" smtClean="0">
                <a:latin typeface="Arial" pitchFamily="34" charset="0"/>
                <a:cs typeface="Times New Roman" pitchFamily="18" charset="0"/>
              </a:rPr>
              <a:t>Atmospheric heating </a:t>
            </a:r>
          </a:p>
        </p:txBody>
      </p:sp>
      <p:sp>
        <p:nvSpPr>
          <p:cNvPr id="95235" name="Rectangle 3"/>
          <p:cNvSpPr>
            <a:spLocks noGrp="1" noChangeArrowheads="1"/>
          </p:cNvSpPr>
          <p:nvPr>
            <p:ph idx="1"/>
          </p:nvPr>
        </p:nvSpPr>
        <p:spPr>
          <a:xfrm>
            <a:off x="685800" y="1828800"/>
            <a:ext cx="7772400" cy="4800600"/>
          </a:xfrm>
        </p:spPr>
        <p:txBody>
          <a:bodyPr/>
          <a:lstStyle/>
          <a:p>
            <a:pPr lvl="1" eaLnBrk="1" hangingPunct="1">
              <a:buClr>
                <a:schemeClr val="tx1"/>
              </a:buClr>
              <a:buFont typeface="Arial" pitchFamily="34" charset="0"/>
              <a:buChar char="•"/>
            </a:pPr>
            <a:r>
              <a:rPr lang="en-US" b="1" smtClean="0">
                <a:latin typeface="Arial" pitchFamily="34" charset="0"/>
                <a:cs typeface="Times New Roman" pitchFamily="18" charset="0"/>
              </a:rPr>
              <a:t>Radiation (electromagnetic radiation) </a:t>
            </a:r>
          </a:p>
          <a:p>
            <a:pPr lvl="2" eaLnBrk="1" hangingPunct="1">
              <a:buClr>
                <a:schemeClr val="tx1"/>
              </a:buClr>
            </a:pPr>
            <a:r>
              <a:rPr lang="en-US" b="1" smtClean="0">
                <a:latin typeface="Arial" pitchFamily="34" charset="0"/>
                <a:cs typeface="Times New Roman" pitchFamily="18" charset="0"/>
              </a:rPr>
              <a:t>Consists of different wavelengths </a:t>
            </a:r>
          </a:p>
          <a:p>
            <a:pPr lvl="3" eaLnBrk="1" hangingPunct="1">
              <a:buClr>
                <a:schemeClr val="tx1"/>
              </a:buClr>
              <a:buFont typeface="Arial" pitchFamily="34" charset="0"/>
              <a:buChar char="•"/>
            </a:pPr>
            <a:r>
              <a:rPr lang="en-US" sz="2400" b="1" i="1" smtClean="0">
                <a:solidFill>
                  <a:schemeClr val="tx2"/>
                </a:solidFill>
                <a:latin typeface="Arial" pitchFamily="34" charset="0"/>
                <a:cs typeface="Times New Roman" pitchFamily="18" charset="0"/>
              </a:rPr>
              <a:t>Gamma</a:t>
            </a:r>
            <a:r>
              <a:rPr lang="en-US" sz="2400" b="1" smtClean="0">
                <a:solidFill>
                  <a:schemeClr val="tx2"/>
                </a:solidFill>
                <a:latin typeface="Arial" pitchFamily="34" charset="0"/>
                <a:cs typeface="Times New Roman" pitchFamily="18" charset="0"/>
              </a:rPr>
              <a:t> (very short waves)</a:t>
            </a:r>
          </a:p>
          <a:p>
            <a:pPr lvl="3" eaLnBrk="1" hangingPunct="1">
              <a:buClr>
                <a:schemeClr val="tx1"/>
              </a:buClr>
              <a:buFont typeface="Arial" pitchFamily="34" charset="0"/>
              <a:buChar char="•"/>
            </a:pPr>
            <a:r>
              <a:rPr lang="en-US" sz="2400" b="1" i="1" smtClean="0">
                <a:solidFill>
                  <a:schemeClr val="tx2"/>
                </a:solidFill>
                <a:latin typeface="Arial" pitchFamily="34" charset="0"/>
                <a:cs typeface="Times New Roman" pitchFamily="18" charset="0"/>
              </a:rPr>
              <a:t>X-rays</a:t>
            </a:r>
            <a:r>
              <a:rPr lang="en-US" sz="2400" b="1" smtClean="0">
                <a:solidFill>
                  <a:schemeClr val="tx2"/>
                </a:solidFill>
                <a:latin typeface="Arial" pitchFamily="34" charset="0"/>
                <a:cs typeface="Times New Roman" pitchFamily="18" charset="0"/>
              </a:rPr>
              <a:t> </a:t>
            </a:r>
          </a:p>
          <a:p>
            <a:pPr lvl="3" eaLnBrk="1" hangingPunct="1">
              <a:buClr>
                <a:schemeClr val="tx1"/>
              </a:buClr>
              <a:buFont typeface="Arial" pitchFamily="34" charset="0"/>
              <a:buChar char="•"/>
            </a:pPr>
            <a:r>
              <a:rPr lang="en-US" sz="2400" b="1" i="1" smtClean="0">
                <a:solidFill>
                  <a:schemeClr val="tx2"/>
                </a:solidFill>
                <a:latin typeface="Arial" pitchFamily="34" charset="0"/>
                <a:cs typeface="Times New Roman" pitchFamily="18" charset="0"/>
              </a:rPr>
              <a:t>Ultraviolet (UV)</a:t>
            </a:r>
            <a:r>
              <a:rPr lang="en-US" sz="2400" b="1" smtClean="0">
                <a:solidFill>
                  <a:schemeClr val="tx2"/>
                </a:solidFill>
                <a:latin typeface="Arial" pitchFamily="34" charset="0"/>
                <a:cs typeface="Times New Roman" pitchFamily="18" charset="0"/>
              </a:rPr>
              <a:t> </a:t>
            </a:r>
          </a:p>
          <a:p>
            <a:pPr lvl="3" eaLnBrk="1" hangingPunct="1">
              <a:buClr>
                <a:schemeClr val="tx1"/>
              </a:buClr>
              <a:buFont typeface="Arial" pitchFamily="34" charset="0"/>
              <a:buChar char="•"/>
            </a:pPr>
            <a:r>
              <a:rPr lang="en-US" sz="2400" b="1" i="1" smtClean="0">
                <a:solidFill>
                  <a:schemeClr val="tx2"/>
                </a:solidFill>
                <a:latin typeface="Arial" pitchFamily="34" charset="0"/>
                <a:cs typeface="Times New Roman" pitchFamily="18" charset="0"/>
              </a:rPr>
              <a:t>Visible</a:t>
            </a:r>
          </a:p>
          <a:p>
            <a:pPr lvl="3" eaLnBrk="1" hangingPunct="1">
              <a:buClr>
                <a:schemeClr val="tx1"/>
              </a:buClr>
              <a:buFont typeface="Arial" pitchFamily="34" charset="0"/>
              <a:buChar char="•"/>
            </a:pPr>
            <a:r>
              <a:rPr lang="en-US" sz="2400" b="1" i="1" smtClean="0">
                <a:solidFill>
                  <a:schemeClr val="tx2"/>
                </a:solidFill>
                <a:latin typeface="Arial" pitchFamily="34" charset="0"/>
                <a:cs typeface="Times New Roman" pitchFamily="18" charset="0"/>
              </a:rPr>
              <a:t>Infrared</a:t>
            </a:r>
          </a:p>
          <a:p>
            <a:pPr lvl="3" eaLnBrk="1" hangingPunct="1">
              <a:buClr>
                <a:schemeClr val="tx1"/>
              </a:buClr>
              <a:buFont typeface="Arial" pitchFamily="34" charset="0"/>
              <a:buChar char="•"/>
            </a:pPr>
            <a:r>
              <a:rPr lang="en-US" sz="2400" b="1" i="1" smtClean="0">
                <a:solidFill>
                  <a:schemeClr val="tx2"/>
                </a:solidFill>
                <a:latin typeface="Arial" pitchFamily="34" charset="0"/>
                <a:cs typeface="Times New Roman" pitchFamily="18" charset="0"/>
              </a:rPr>
              <a:t>Microwaves and radio waves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14400" y="533400"/>
            <a:ext cx="7793038" cy="1143000"/>
          </a:xfrm>
        </p:spPr>
        <p:txBody>
          <a:bodyPr/>
          <a:lstStyle/>
          <a:p>
            <a:pPr eaLnBrk="1" hangingPunct="1"/>
            <a:r>
              <a:rPr lang="en-US" sz="4000" b="1" i="1" smtClean="0">
                <a:latin typeface="Arial" pitchFamily="34" charset="0"/>
                <a:cs typeface="Times New Roman" pitchFamily="18" charset="0"/>
              </a:rPr>
              <a:t>Composition of the atmosphere</a:t>
            </a:r>
          </a:p>
        </p:txBody>
      </p:sp>
      <p:sp>
        <p:nvSpPr>
          <p:cNvPr id="59395" name="Rectangle 3"/>
          <p:cNvSpPr>
            <a:spLocks noGrp="1" noChangeArrowheads="1"/>
          </p:cNvSpPr>
          <p:nvPr>
            <p:ph idx="1"/>
          </p:nvPr>
        </p:nvSpPr>
        <p:spPr>
          <a:xfrm>
            <a:off x="685800" y="1981200"/>
            <a:ext cx="7772400" cy="4572000"/>
          </a:xfrm>
        </p:spPr>
        <p:txBody>
          <a:bodyPr/>
          <a:lstStyle/>
          <a:p>
            <a:pPr eaLnBrk="1" hangingPunct="1">
              <a:buClr>
                <a:schemeClr val="tx1"/>
              </a:buClr>
            </a:pPr>
            <a:r>
              <a:rPr lang="en-US" b="1" dirty="0" smtClean="0">
                <a:latin typeface="Arial" pitchFamily="34" charset="0"/>
                <a:cs typeface="Times New Roman" pitchFamily="18" charset="0"/>
              </a:rPr>
              <a:t>Air is a mixture of discrete gases</a:t>
            </a:r>
          </a:p>
          <a:p>
            <a:pPr eaLnBrk="1" hangingPunct="1">
              <a:buClr>
                <a:schemeClr val="tx1"/>
              </a:buClr>
            </a:pPr>
            <a:r>
              <a:rPr lang="en-US" b="1" dirty="0" smtClean="0">
                <a:latin typeface="Arial" pitchFamily="34" charset="0"/>
                <a:cs typeface="Times New Roman" pitchFamily="18" charset="0"/>
              </a:rPr>
              <a:t>Major components of clean, dry air   </a:t>
            </a:r>
          </a:p>
          <a:p>
            <a:pPr lvl="1" eaLnBrk="1" hangingPunct="1">
              <a:buClr>
                <a:schemeClr val="tx1"/>
              </a:buClr>
              <a:buFont typeface="Arial" pitchFamily="34" charset="0"/>
              <a:buChar char="•"/>
            </a:pPr>
            <a:r>
              <a:rPr lang="en-US" b="1" dirty="0" smtClean="0">
                <a:latin typeface="Arial" pitchFamily="34" charset="0"/>
                <a:cs typeface="Times New Roman" pitchFamily="18" charset="0"/>
              </a:rPr>
              <a:t>Nitrogen (N)</a:t>
            </a:r>
            <a:r>
              <a:rPr lang="en-US" b="1" dirty="0" smtClean="0">
                <a:latin typeface="Arial" pitchFamily="34" charset="0"/>
                <a:cs typeface="Arial" pitchFamily="34" charset="0"/>
              </a:rPr>
              <a:t>—</a:t>
            </a:r>
            <a:r>
              <a:rPr lang="en-US" b="1" dirty="0" smtClean="0">
                <a:latin typeface="Arial" pitchFamily="34" charset="0"/>
                <a:cs typeface="Times New Roman" pitchFamily="18" charset="0"/>
              </a:rPr>
              <a:t>78 percent</a:t>
            </a:r>
          </a:p>
          <a:p>
            <a:pPr lvl="1" eaLnBrk="1" hangingPunct="1">
              <a:buClr>
                <a:schemeClr val="tx1"/>
              </a:buClr>
              <a:buFont typeface="Arial" pitchFamily="34" charset="0"/>
              <a:buChar char="•"/>
            </a:pPr>
            <a:r>
              <a:rPr lang="en-US" b="1" dirty="0" smtClean="0">
                <a:latin typeface="Arial" pitchFamily="34" charset="0"/>
                <a:cs typeface="Times New Roman" pitchFamily="18" charset="0"/>
              </a:rPr>
              <a:t>Oxygen (O</a:t>
            </a:r>
            <a:r>
              <a:rPr lang="en-US" b="1" baseline="-30000" dirty="0" smtClean="0">
                <a:latin typeface="Arial" pitchFamily="34" charset="0"/>
                <a:cs typeface="Times New Roman" pitchFamily="18" charset="0"/>
              </a:rPr>
              <a:t>2</a:t>
            </a:r>
            <a:r>
              <a:rPr lang="en-US" b="1" dirty="0" smtClean="0">
                <a:latin typeface="Arial" pitchFamily="34" charset="0"/>
                <a:cs typeface="Times New Roman" pitchFamily="18" charset="0"/>
              </a:rPr>
              <a:t>)</a:t>
            </a:r>
            <a:r>
              <a:rPr lang="en-US" b="1" dirty="0" smtClean="0">
                <a:latin typeface="Arial" pitchFamily="34" charset="0"/>
                <a:cs typeface="Arial" pitchFamily="34" charset="0"/>
              </a:rPr>
              <a:t>—</a:t>
            </a:r>
            <a:r>
              <a:rPr lang="en-US" b="1" dirty="0" smtClean="0">
                <a:latin typeface="Arial" pitchFamily="34" charset="0"/>
                <a:cs typeface="Times New Roman" pitchFamily="18" charset="0"/>
              </a:rPr>
              <a:t>21 percent</a:t>
            </a:r>
          </a:p>
          <a:p>
            <a:pPr lvl="1" eaLnBrk="1" hangingPunct="1">
              <a:buClr>
                <a:schemeClr val="tx1"/>
              </a:buClr>
              <a:buFont typeface="Arial" pitchFamily="34" charset="0"/>
              <a:buChar char="•"/>
            </a:pPr>
            <a:r>
              <a:rPr lang="en-US" b="1" dirty="0" smtClean="0">
                <a:latin typeface="Arial" pitchFamily="34" charset="0"/>
                <a:cs typeface="Times New Roman" pitchFamily="18" charset="0"/>
              </a:rPr>
              <a:t>Argon and other gases </a:t>
            </a:r>
          </a:p>
          <a:p>
            <a:pPr lvl="1" eaLnBrk="1" hangingPunct="1">
              <a:buClr>
                <a:schemeClr val="tx1"/>
              </a:buClr>
              <a:buFont typeface="Arial" pitchFamily="34" charset="0"/>
              <a:buChar char="•"/>
            </a:pPr>
            <a:r>
              <a:rPr lang="en-US" b="1" dirty="0" smtClean="0">
                <a:latin typeface="Arial" pitchFamily="34" charset="0"/>
                <a:cs typeface="Times New Roman" pitchFamily="18" charset="0"/>
              </a:rPr>
              <a:t>Carbon dioxide (CO</a:t>
            </a:r>
            <a:r>
              <a:rPr lang="en-US" b="1" baseline="-30000" dirty="0" smtClean="0">
                <a:latin typeface="Arial" pitchFamily="34" charset="0"/>
                <a:cs typeface="Times New Roman" pitchFamily="18" charset="0"/>
              </a:rPr>
              <a:t>2</a:t>
            </a:r>
            <a:r>
              <a:rPr lang="en-US" b="1" dirty="0" smtClean="0">
                <a:latin typeface="Arial" pitchFamily="34" charset="0"/>
                <a:cs typeface="Times New Roman" pitchFamily="18" charset="0"/>
              </a:rPr>
              <a:t>)</a:t>
            </a:r>
            <a:r>
              <a:rPr lang="en-US" b="1" dirty="0" smtClean="0">
                <a:latin typeface="Arial" pitchFamily="34" charset="0"/>
                <a:cs typeface="Arial" pitchFamily="34" charset="0"/>
              </a:rPr>
              <a:t>—</a:t>
            </a:r>
            <a:r>
              <a:rPr lang="en-US" b="1" dirty="0" smtClean="0">
                <a:latin typeface="Arial" pitchFamily="34" charset="0"/>
                <a:cs typeface="Times New Roman" pitchFamily="18" charset="0"/>
              </a:rPr>
              <a:t>0.04 </a:t>
            </a:r>
            <a:r>
              <a:rPr lang="en-US" b="1" dirty="0" smtClean="0">
                <a:latin typeface="Arial" pitchFamily="34" charset="0"/>
                <a:cs typeface="Times New Roman" pitchFamily="18" charset="0"/>
              </a:rPr>
              <a:t>percent</a:t>
            </a:r>
            <a:r>
              <a:rPr lang="en-US" b="1" dirty="0" smtClean="0">
                <a:latin typeface="Arial" pitchFamily="34" charset="0"/>
                <a:cs typeface="Arial" pitchFamily="34" charset="0"/>
              </a:rPr>
              <a:t>—</a:t>
            </a:r>
            <a:r>
              <a:rPr lang="en-US" b="1" dirty="0" smtClean="0">
                <a:solidFill>
                  <a:srgbClr val="FF0000"/>
                </a:solidFill>
                <a:latin typeface="Arial" pitchFamily="34" charset="0"/>
                <a:cs typeface="Times New Roman" pitchFamily="18" charset="0"/>
              </a:rPr>
              <a:t>absorbs heat energy from Earth</a:t>
            </a:r>
            <a:r>
              <a:rPr lang="en-US" b="1" dirty="0" smtClean="0">
                <a:latin typeface="Arial" pitchFamily="34" charset="0"/>
                <a:cs typeface="Times New Roman" pitchFamily="18" charset="0"/>
              </a:rPr>
              <a:t> </a:t>
            </a:r>
          </a:p>
          <a:p>
            <a:pPr lvl="1" eaLnBrk="1" hangingPunct="1">
              <a:buClr>
                <a:schemeClr val="tx1"/>
              </a:buClr>
              <a:buFontTx/>
              <a:buNone/>
            </a:pPr>
            <a:endParaRPr lang="en-US" sz="3200" b="1" dirty="0" smtClean="0">
              <a:latin typeface="Arial" pitchFamily="34"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066800" y="533400"/>
            <a:ext cx="7793038" cy="1143000"/>
          </a:xfrm>
        </p:spPr>
        <p:txBody>
          <a:bodyPr/>
          <a:lstStyle/>
          <a:p>
            <a:pPr eaLnBrk="1" hangingPunct="1"/>
            <a:r>
              <a:rPr lang="en-US" b="1" i="1" smtClean="0">
                <a:latin typeface="Arial" pitchFamily="34" charset="0"/>
              </a:rPr>
              <a:t>The electromagnetic spectrum</a:t>
            </a:r>
          </a:p>
        </p:txBody>
      </p:sp>
      <p:pic>
        <p:nvPicPr>
          <p:cNvPr id="96259" name="Picture 4" descr="FES_6e_Figure_11_18"/>
          <p:cNvPicPr>
            <a:picLocks noChangeAspect="1" noChangeArrowheads="1"/>
          </p:cNvPicPr>
          <p:nvPr/>
        </p:nvPicPr>
        <p:blipFill>
          <a:blip r:embed="rId2"/>
          <a:srcRect/>
          <a:stretch>
            <a:fillRect/>
          </a:stretch>
        </p:blipFill>
        <p:spPr bwMode="auto">
          <a:xfrm>
            <a:off x="304800" y="2236788"/>
            <a:ext cx="8534400" cy="370681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838200" y="685800"/>
            <a:ext cx="7793038" cy="769938"/>
          </a:xfrm>
        </p:spPr>
        <p:txBody>
          <a:bodyPr/>
          <a:lstStyle/>
          <a:p>
            <a:pPr eaLnBrk="1" hangingPunct="1"/>
            <a:r>
              <a:rPr lang="en-US" sz="4000" b="1" i="1" smtClean="0">
                <a:latin typeface="Arial" pitchFamily="34" charset="0"/>
                <a:cs typeface="Times New Roman" pitchFamily="18" charset="0"/>
              </a:rPr>
              <a:t>Atmospheric heating </a:t>
            </a:r>
          </a:p>
        </p:txBody>
      </p:sp>
      <p:sp>
        <p:nvSpPr>
          <p:cNvPr id="97283" name="Rectangle 3"/>
          <p:cNvSpPr>
            <a:spLocks noGrp="1" noChangeArrowheads="1"/>
          </p:cNvSpPr>
          <p:nvPr>
            <p:ph idx="1"/>
          </p:nvPr>
        </p:nvSpPr>
        <p:spPr>
          <a:xfrm>
            <a:off x="304800" y="1447800"/>
            <a:ext cx="8382000" cy="5105400"/>
          </a:xfrm>
        </p:spPr>
        <p:txBody>
          <a:bodyPr/>
          <a:lstStyle/>
          <a:p>
            <a:pPr lvl="2" eaLnBrk="1" hangingPunct="1">
              <a:buClr>
                <a:schemeClr val="tx1"/>
              </a:buClr>
            </a:pPr>
            <a:r>
              <a:rPr lang="en-US" b="1" smtClean="0">
                <a:latin typeface="Arial" pitchFamily="34" charset="0"/>
                <a:cs typeface="Times New Roman" pitchFamily="18" charset="0"/>
              </a:rPr>
              <a:t>Governed by basic laws  </a:t>
            </a:r>
            <a:r>
              <a:rPr lang="en-US" sz="2800" b="1" smtClean="0">
                <a:latin typeface="Arial" pitchFamily="34" charset="0"/>
                <a:cs typeface="Times New Roman" pitchFamily="18" charset="0"/>
              </a:rPr>
              <a:t> </a:t>
            </a:r>
          </a:p>
          <a:p>
            <a:pPr lvl="3" eaLnBrk="1" hangingPunct="1">
              <a:buClr>
                <a:schemeClr val="tx1"/>
              </a:buClr>
              <a:buFont typeface="Arial" pitchFamily="34" charset="0"/>
              <a:buChar char="•"/>
            </a:pPr>
            <a:r>
              <a:rPr lang="en-US" sz="2400" b="1" smtClean="0">
                <a:latin typeface="Arial" pitchFamily="34" charset="0"/>
                <a:cs typeface="Times New Roman" pitchFamily="18" charset="0"/>
              </a:rPr>
              <a:t>Hotter objects radiate more total energy per unit area than do cooler objects</a:t>
            </a:r>
          </a:p>
          <a:p>
            <a:pPr lvl="3" eaLnBrk="1" hangingPunct="1">
              <a:buClr>
                <a:schemeClr val="tx1"/>
              </a:buClr>
              <a:buFont typeface="Arial" pitchFamily="34" charset="0"/>
              <a:buNone/>
            </a:pPr>
            <a:r>
              <a:rPr lang="en-US" sz="2400" b="1" smtClean="0">
                <a:latin typeface="Arial" pitchFamily="34" charset="0"/>
                <a:cs typeface="Times New Roman" pitchFamily="18" charset="0"/>
              </a:rPr>
              <a:t> </a:t>
            </a:r>
          </a:p>
          <a:p>
            <a:pPr lvl="3" eaLnBrk="1" hangingPunct="1">
              <a:buClr>
                <a:schemeClr val="tx1"/>
              </a:buClr>
              <a:buFont typeface="Arial" pitchFamily="34" charset="0"/>
              <a:buChar char="•"/>
            </a:pPr>
            <a:r>
              <a:rPr lang="en-US" sz="2400" b="1" smtClean="0">
                <a:latin typeface="Arial" pitchFamily="34" charset="0"/>
                <a:cs typeface="Times New Roman" pitchFamily="18" charset="0"/>
              </a:rPr>
              <a:t>The hotter the radiating body, the shorter the wavelength of maximum radiation</a:t>
            </a:r>
          </a:p>
          <a:p>
            <a:pPr lvl="3" eaLnBrk="1" hangingPunct="1">
              <a:buClr>
                <a:schemeClr val="tx1"/>
              </a:buClr>
              <a:buFont typeface="Arial" pitchFamily="34" charset="0"/>
              <a:buNone/>
            </a:pPr>
            <a:endParaRPr lang="en-US" sz="2400" b="1" smtClean="0">
              <a:latin typeface="Arial" pitchFamily="34" charset="0"/>
              <a:cs typeface="Times New Roman" pitchFamily="18" charset="0"/>
            </a:endParaRPr>
          </a:p>
          <a:p>
            <a:pPr lvl="3" eaLnBrk="1" hangingPunct="1">
              <a:buClr>
                <a:schemeClr val="tx1"/>
              </a:buClr>
              <a:buFont typeface="Arial" pitchFamily="34" charset="0"/>
              <a:buChar char="•"/>
            </a:pPr>
            <a:r>
              <a:rPr lang="en-US" sz="2400" b="1" smtClean="0">
                <a:latin typeface="Arial" pitchFamily="34" charset="0"/>
                <a:cs typeface="Times New Roman" pitchFamily="18" charset="0"/>
              </a:rPr>
              <a:t>Objects that are good absorbers of radiation are good emitters as well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914400" y="685800"/>
            <a:ext cx="7869238" cy="769938"/>
          </a:xfrm>
        </p:spPr>
        <p:txBody>
          <a:bodyPr/>
          <a:lstStyle/>
          <a:p>
            <a:pPr eaLnBrk="1" hangingPunct="1"/>
            <a:r>
              <a:rPr lang="en-US" sz="4000" b="1" i="1" smtClean="0">
                <a:latin typeface="Arial" pitchFamily="34" charset="0"/>
                <a:cs typeface="Times New Roman" pitchFamily="18" charset="0"/>
              </a:rPr>
              <a:t>Atmospheric heating </a:t>
            </a:r>
          </a:p>
        </p:txBody>
      </p:sp>
      <p:sp>
        <p:nvSpPr>
          <p:cNvPr id="98307" name="Rectangle 3"/>
          <p:cNvSpPr>
            <a:spLocks noGrp="1" noChangeArrowheads="1"/>
          </p:cNvSpPr>
          <p:nvPr>
            <p:ph idx="1"/>
          </p:nvPr>
        </p:nvSpPr>
        <p:spPr>
          <a:xfrm>
            <a:off x="304800" y="1752600"/>
            <a:ext cx="8153400" cy="5105400"/>
          </a:xfrm>
        </p:spPr>
        <p:txBody>
          <a:bodyPr/>
          <a:lstStyle/>
          <a:p>
            <a:pPr eaLnBrk="1" hangingPunct="1">
              <a:lnSpc>
                <a:spcPct val="90000"/>
              </a:lnSpc>
              <a:buClr>
                <a:schemeClr val="tx1"/>
              </a:buClr>
            </a:pPr>
            <a:r>
              <a:rPr lang="en-US" b="1" dirty="0" smtClean="0">
                <a:latin typeface="Arial" pitchFamily="34" charset="0"/>
                <a:cs typeface="Times New Roman" pitchFamily="18" charset="0"/>
              </a:rPr>
              <a:t>Incoming solar radiation </a:t>
            </a:r>
          </a:p>
          <a:p>
            <a:pPr lvl="1" eaLnBrk="1" hangingPunct="1">
              <a:lnSpc>
                <a:spcPct val="90000"/>
              </a:lnSpc>
              <a:buClr>
                <a:schemeClr val="tx1"/>
              </a:buClr>
              <a:buFont typeface="Arial" pitchFamily="34" charset="0"/>
              <a:buChar char="•"/>
            </a:pPr>
            <a:r>
              <a:rPr lang="en-US" b="1" dirty="0" smtClean="0">
                <a:latin typeface="Arial" pitchFamily="34" charset="0"/>
                <a:cs typeface="Times New Roman" pitchFamily="18" charset="0"/>
              </a:rPr>
              <a:t>Atmosphere is largely transparent to incoming solar radiation </a:t>
            </a:r>
          </a:p>
          <a:p>
            <a:pPr lvl="1" eaLnBrk="1" hangingPunct="1">
              <a:lnSpc>
                <a:spcPct val="90000"/>
              </a:lnSpc>
              <a:buClr>
                <a:schemeClr val="tx1"/>
              </a:buClr>
              <a:buFont typeface="Arial" pitchFamily="34" charset="0"/>
              <a:buChar char="•"/>
            </a:pPr>
            <a:r>
              <a:rPr lang="en-US" b="1" dirty="0" smtClean="0">
                <a:latin typeface="Arial" pitchFamily="34" charset="0"/>
                <a:cs typeface="Times New Roman" pitchFamily="18" charset="0"/>
              </a:rPr>
              <a:t>Atmospheric effects</a:t>
            </a:r>
          </a:p>
          <a:p>
            <a:pPr lvl="2" eaLnBrk="1" hangingPunct="1">
              <a:lnSpc>
                <a:spcPct val="90000"/>
              </a:lnSpc>
              <a:buClr>
                <a:schemeClr val="tx1"/>
              </a:buClr>
            </a:pPr>
            <a:r>
              <a:rPr lang="en-US" b="1" i="1" dirty="0" smtClean="0">
                <a:solidFill>
                  <a:schemeClr val="tx2"/>
                </a:solidFill>
                <a:latin typeface="Arial" pitchFamily="34" charset="0"/>
                <a:cs typeface="Times New Roman" pitchFamily="18" charset="0"/>
              </a:rPr>
              <a:t>Reflection</a:t>
            </a:r>
            <a:r>
              <a:rPr lang="en-US" b="1" i="1" dirty="0" smtClean="0">
                <a:solidFill>
                  <a:schemeClr val="tx2"/>
                </a:solidFill>
                <a:latin typeface="Arial" pitchFamily="34" charset="0"/>
                <a:cs typeface="Arial" pitchFamily="34" charset="0"/>
              </a:rPr>
              <a:t>—</a:t>
            </a:r>
            <a:r>
              <a:rPr lang="en-US" b="1" i="1" dirty="0" err="1" smtClean="0">
                <a:solidFill>
                  <a:schemeClr val="tx2"/>
                </a:solidFill>
                <a:latin typeface="Arial" pitchFamily="34" charset="0"/>
                <a:cs typeface="Arial" pitchFamily="34" charset="0"/>
              </a:rPr>
              <a:t>A</a:t>
            </a:r>
            <a:r>
              <a:rPr lang="en-US" b="1" i="1" dirty="0" err="1" smtClean="0">
                <a:solidFill>
                  <a:schemeClr val="tx2"/>
                </a:solidFill>
                <a:latin typeface="Arial" pitchFamily="34" charset="0"/>
                <a:cs typeface="Times New Roman" pitchFamily="18" charset="0"/>
              </a:rPr>
              <a:t>lbedo</a:t>
            </a:r>
            <a:r>
              <a:rPr lang="en-US" b="1" dirty="0" smtClean="0">
                <a:latin typeface="Arial" pitchFamily="34" charset="0"/>
                <a:cs typeface="Times New Roman" pitchFamily="18" charset="0"/>
              </a:rPr>
              <a:t> </a:t>
            </a:r>
            <a:r>
              <a:rPr lang="en-US" b="1" dirty="0" smtClean="0">
                <a:solidFill>
                  <a:srgbClr val="FF0000"/>
                </a:solidFill>
                <a:latin typeface="Arial" pitchFamily="34" charset="0"/>
                <a:cs typeface="Times New Roman" pitchFamily="18" charset="0"/>
              </a:rPr>
              <a:t>(</a:t>
            </a:r>
            <a:r>
              <a:rPr lang="en-US" b="1" i="1" dirty="0" smtClean="0">
                <a:solidFill>
                  <a:srgbClr val="FF0000"/>
                </a:solidFill>
                <a:latin typeface="Arial" pitchFamily="34" charset="0"/>
                <a:cs typeface="Times New Roman" pitchFamily="18" charset="0"/>
              </a:rPr>
              <a:t>is the fraction of total radiation reflected by surface</a:t>
            </a:r>
            <a:r>
              <a:rPr lang="en-US" b="1" i="1" dirty="0" smtClean="0">
                <a:solidFill>
                  <a:schemeClr val="tx2"/>
                </a:solidFill>
                <a:latin typeface="Arial" pitchFamily="34" charset="0"/>
                <a:cs typeface="Times New Roman" pitchFamily="18" charset="0"/>
              </a:rPr>
              <a:t>. </a:t>
            </a:r>
            <a:r>
              <a:rPr lang="en-US" b="1" i="1" dirty="0" smtClean="0">
                <a:solidFill>
                  <a:srgbClr val="FF0000"/>
                </a:solidFill>
                <a:latin typeface="Arial" pitchFamily="34" charset="0"/>
                <a:cs typeface="Times New Roman" pitchFamily="18" charset="0"/>
              </a:rPr>
              <a:t>It is about 30%.</a:t>
            </a:r>
            <a:r>
              <a:rPr lang="en-US" b="1" i="1" u="sng" dirty="0" smtClean="0">
                <a:solidFill>
                  <a:srgbClr val="FF0000"/>
                </a:solidFill>
                <a:effectLst>
                  <a:outerShdw blurRad="38100" dist="38100" dir="2700000" algn="tl">
                    <a:srgbClr val="000000">
                      <a:alpha val="43137"/>
                    </a:srgbClr>
                  </a:outerShdw>
                </a:effectLst>
                <a:latin typeface="Arial" pitchFamily="34" charset="0"/>
                <a:cs typeface="Times New Roman" pitchFamily="18" charset="0"/>
              </a:rPr>
              <a:t>)</a:t>
            </a:r>
            <a:endParaRPr lang="en-US" b="1" dirty="0" smtClean="0">
              <a:latin typeface="Arial" pitchFamily="34" charset="0"/>
              <a:cs typeface="Times New Roman" pitchFamily="18" charset="0"/>
            </a:endParaRPr>
          </a:p>
          <a:p>
            <a:pPr lvl="2" eaLnBrk="1" hangingPunct="1">
              <a:lnSpc>
                <a:spcPct val="90000"/>
              </a:lnSpc>
              <a:buClr>
                <a:schemeClr val="tx1"/>
              </a:buClr>
            </a:pPr>
            <a:r>
              <a:rPr lang="en-US" b="1" i="1" dirty="0" smtClean="0">
                <a:solidFill>
                  <a:schemeClr val="tx2"/>
                </a:solidFill>
                <a:latin typeface="Arial" pitchFamily="34" charset="0"/>
                <a:cs typeface="Times New Roman" pitchFamily="18" charset="0"/>
              </a:rPr>
              <a:t>Scattering</a:t>
            </a:r>
          </a:p>
          <a:p>
            <a:pPr lvl="2" eaLnBrk="1" hangingPunct="1">
              <a:lnSpc>
                <a:spcPct val="90000"/>
              </a:lnSpc>
              <a:buClr>
                <a:schemeClr val="tx1"/>
              </a:buClr>
            </a:pPr>
            <a:r>
              <a:rPr lang="en-US" b="1" i="1" dirty="0" smtClean="0">
                <a:solidFill>
                  <a:schemeClr val="tx2"/>
                </a:solidFill>
                <a:latin typeface="Arial" pitchFamily="34" charset="0"/>
                <a:cs typeface="Times New Roman" pitchFamily="18" charset="0"/>
              </a:rPr>
              <a:t>Absorption</a:t>
            </a:r>
            <a:r>
              <a:rPr lang="en-US" b="1" dirty="0" smtClean="0">
                <a:latin typeface="Arial" pitchFamily="34" charset="0"/>
                <a:cs typeface="Times New Roman" pitchFamily="18" charset="0"/>
              </a:rPr>
              <a:t>  </a:t>
            </a:r>
          </a:p>
          <a:p>
            <a:pPr lvl="1" eaLnBrk="1" hangingPunct="1">
              <a:lnSpc>
                <a:spcPct val="90000"/>
              </a:lnSpc>
              <a:buClr>
                <a:schemeClr val="tx1"/>
              </a:buClr>
              <a:buFont typeface="Arial" pitchFamily="34" charset="0"/>
              <a:buChar char="•"/>
            </a:pPr>
            <a:r>
              <a:rPr lang="en-US" b="1" dirty="0" smtClean="0">
                <a:latin typeface="Arial" pitchFamily="34" charset="0"/>
                <a:cs typeface="Times New Roman" pitchFamily="18" charset="0"/>
              </a:rPr>
              <a:t>Most visible radiation reaches the surface </a:t>
            </a:r>
          </a:p>
          <a:p>
            <a:pPr lvl="1" eaLnBrk="1" hangingPunct="1">
              <a:lnSpc>
                <a:spcPct val="90000"/>
              </a:lnSpc>
              <a:buClr>
                <a:schemeClr val="tx1"/>
              </a:buClr>
              <a:buFont typeface="Arial" pitchFamily="34" charset="0"/>
              <a:buChar char="•"/>
            </a:pPr>
            <a:r>
              <a:rPr lang="en-US" b="1" dirty="0" smtClean="0">
                <a:latin typeface="Arial" pitchFamily="34" charset="0"/>
                <a:cs typeface="Times New Roman" pitchFamily="18" charset="0"/>
              </a:rPr>
              <a:t>About 50 percent absorbed at Earth’s surface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0" y="381000"/>
            <a:ext cx="8763000" cy="1143000"/>
          </a:xfrm>
        </p:spPr>
        <p:txBody>
          <a:bodyPr>
            <a:normAutofit fontScale="90000"/>
          </a:bodyPr>
          <a:lstStyle/>
          <a:p>
            <a:pPr eaLnBrk="1" hangingPunct="1">
              <a:defRPr/>
            </a:pPr>
            <a:r>
              <a:rPr lang="en-US" sz="4000" b="1" i="1" dirty="0" smtClean="0"/>
              <a:t>Average distribution of </a:t>
            </a:r>
            <a:br>
              <a:rPr lang="en-US" sz="4000" b="1" i="1" dirty="0" smtClean="0"/>
            </a:br>
            <a:r>
              <a:rPr lang="en-US" sz="4000" b="1" i="1" dirty="0" smtClean="0"/>
              <a:t>incoming solar radiation</a:t>
            </a:r>
          </a:p>
        </p:txBody>
      </p:sp>
      <p:pic>
        <p:nvPicPr>
          <p:cNvPr id="99331" name="Picture 4" descr="FES_6e_Figure_11_20"/>
          <p:cNvPicPr>
            <a:picLocks noChangeAspect="1" noChangeArrowheads="1"/>
          </p:cNvPicPr>
          <p:nvPr/>
        </p:nvPicPr>
        <p:blipFill>
          <a:blip r:embed="rId2"/>
          <a:srcRect/>
          <a:stretch>
            <a:fillRect/>
          </a:stretch>
        </p:blipFill>
        <p:spPr bwMode="auto">
          <a:xfrm>
            <a:off x="1676400" y="1524000"/>
            <a:ext cx="5467350" cy="5334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62000" y="609600"/>
            <a:ext cx="7793038" cy="846138"/>
          </a:xfrm>
        </p:spPr>
        <p:txBody>
          <a:bodyPr/>
          <a:lstStyle/>
          <a:p>
            <a:pPr eaLnBrk="1" hangingPunct="1"/>
            <a:r>
              <a:rPr lang="en-US" sz="4000" b="1" i="1" smtClean="0">
                <a:latin typeface="Arial" pitchFamily="34" charset="0"/>
                <a:cs typeface="Times New Roman" pitchFamily="18" charset="0"/>
              </a:rPr>
              <a:t>Atmospheric Heating </a:t>
            </a:r>
          </a:p>
        </p:txBody>
      </p:sp>
      <p:sp>
        <p:nvSpPr>
          <p:cNvPr id="100355" name="Rectangle 3"/>
          <p:cNvSpPr>
            <a:spLocks noGrp="1" noChangeArrowheads="1"/>
          </p:cNvSpPr>
          <p:nvPr>
            <p:ph idx="1"/>
          </p:nvPr>
        </p:nvSpPr>
        <p:spPr>
          <a:xfrm>
            <a:off x="685800" y="1752600"/>
            <a:ext cx="7772400" cy="5105400"/>
          </a:xfrm>
        </p:spPr>
        <p:txBody>
          <a:bodyPr/>
          <a:lstStyle/>
          <a:p>
            <a:pPr eaLnBrk="1" hangingPunct="1">
              <a:buClr>
                <a:schemeClr val="tx1"/>
              </a:buClr>
            </a:pPr>
            <a:r>
              <a:rPr lang="en-US" b="1" smtClean="0">
                <a:latin typeface="Arial" pitchFamily="34" charset="0"/>
                <a:cs typeface="Times New Roman" pitchFamily="18" charset="0"/>
              </a:rPr>
              <a:t>Radiation from Earth’s surface </a:t>
            </a:r>
          </a:p>
          <a:p>
            <a:pPr lvl="1" eaLnBrk="1" hangingPunct="1">
              <a:buClr>
                <a:schemeClr val="tx1"/>
              </a:buClr>
              <a:buFont typeface="Arial" pitchFamily="34" charset="0"/>
              <a:buChar char="•"/>
            </a:pPr>
            <a:r>
              <a:rPr lang="en-US" b="1" smtClean="0">
                <a:latin typeface="Arial" pitchFamily="34" charset="0"/>
                <a:cs typeface="Times New Roman" pitchFamily="18" charset="0"/>
              </a:rPr>
              <a:t>Earth re-radiates radiation </a:t>
            </a:r>
            <a:r>
              <a:rPr lang="en-US" b="1" i="1" smtClean="0">
                <a:solidFill>
                  <a:schemeClr val="tx2"/>
                </a:solidFill>
                <a:latin typeface="Arial" pitchFamily="34" charset="0"/>
                <a:cs typeface="Times New Roman" pitchFamily="18" charset="0"/>
              </a:rPr>
              <a:t>(terrestrial radiation)</a:t>
            </a:r>
            <a:r>
              <a:rPr lang="en-US" b="1" smtClean="0">
                <a:latin typeface="Arial" pitchFamily="34" charset="0"/>
                <a:cs typeface="Times New Roman" pitchFamily="18" charset="0"/>
              </a:rPr>
              <a:t> at the longer wavelengths </a:t>
            </a:r>
          </a:p>
          <a:p>
            <a:pPr lvl="1" eaLnBrk="1" hangingPunct="1">
              <a:buClr>
                <a:schemeClr val="tx1"/>
              </a:buClr>
              <a:buFont typeface="Arial" pitchFamily="34" charset="0"/>
              <a:buChar char="•"/>
            </a:pPr>
            <a:r>
              <a:rPr lang="en-US" b="1" smtClean="0">
                <a:latin typeface="Arial" pitchFamily="34" charset="0"/>
                <a:cs typeface="Times New Roman" pitchFamily="18" charset="0"/>
              </a:rPr>
              <a:t>Longer wavelength terrestrial radiation is absorbed by </a:t>
            </a:r>
          </a:p>
          <a:p>
            <a:pPr lvl="2" eaLnBrk="1" hangingPunct="1">
              <a:buClr>
                <a:schemeClr val="tx1"/>
              </a:buClr>
            </a:pPr>
            <a:r>
              <a:rPr lang="en-US" b="1" smtClean="0">
                <a:solidFill>
                  <a:srgbClr val="FF0000"/>
                </a:solidFill>
                <a:latin typeface="Arial" pitchFamily="34" charset="0"/>
                <a:cs typeface="Times New Roman" pitchFamily="18" charset="0"/>
              </a:rPr>
              <a:t>Carbon dioxide and water vapor </a:t>
            </a:r>
          </a:p>
          <a:p>
            <a:pPr lvl="2" eaLnBrk="1" hangingPunct="1">
              <a:buClr>
                <a:schemeClr val="tx1"/>
              </a:buClr>
            </a:pPr>
            <a:r>
              <a:rPr lang="en-US" b="1" smtClean="0">
                <a:latin typeface="Arial" pitchFamily="34" charset="0"/>
                <a:cs typeface="Times New Roman" pitchFamily="18" charset="0"/>
              </a:rPr>
              <a:t>Lower atmosphere is heated from Earth’s surface </a:t>
            </a:r>
          </a:p>
          <a:p>
            <a:pPr lvl="1" eaLnBrk="1" hangingPunct="1">
              <a:buClr>
                <a:schemeClr val="tx1"/>
              </a:buClr>
              <a:buFont typeface="Arial" pitchFamily="34" charset="0"/>
              <a:buChar char="•"/>
            </a:pPr>
            <a:r>
              <a:rPr lang="en-US" b="1" smtClean="0">
                <a:latin typeface="Arial" pitchFamily="34" charset="0"/>
                <a:cs typeface="Times New Roman" pitchFamily="18" charset="0"/>
              </a:rPr>
              <a:t>Heating of the atmosphere is termed the </a:t>
            </a:r>
            <a:r>
              <a:rPr lang="en-US" b="1" i="1" smtClean="0">
                <a:solidFill>
                  <a:schemeClr val="tx2"/>
                </a:solidFill>
                <a:latin typeface="Arial" pitchFamily="34" charset="0"/>
                <a:cs typeface="Times New Roman" pitchFamily="18" charset="0"/>
              </a:rPr>
              <a:t>greenhouse effect</a:t>
            </a:r>
            <a:r>
              <a:rPr lang="en-US" b="1" smtClean="0">
                <a:latin typeface="Arial" pitchFamily="34" charset="0"/>
                <a:cs typeface="Times New Roman" pitchFamily="18"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914400"/>
          </a:xfrm>
        </p:spPr>
        <p:txBody>
          <a:bodyPr/>
          <a:lstStyle/>
          <a:p>
            <a:pPr eaLnBrk="1" hangingPunct="1"/>
            <a:r>
              <a:rPr lang="en-US" sz="4000" b="1" i="1" smtClean="0">
                <a:latin typeface="Arial" pitchFamily="34" charset="0"/>
              </a:rPr>
              <a:t>Heating of the atmosphere</a:t>
            </a:r>
          </a:p>
        </p:txBody>
      </p:sp>
      <p:sp>
        <p:nvSpPr>
          <p:cNvPr id="101379" name="Rectangle 7"/>
          <p:cNvSpPr>
            <a:spLocks noChangeArrowheads="1"/>
          </p:cNvSpPr>
          <p:nvPr/>
        </p:nvSpPr>
        <p:spPr bwMode="auto">
          <a:xfrm>
            <a:off x="3200400" y="6248400"/>
            <a:ext cx="2895600" cy="228600"/>
          </a:xfrm>
          <a:prstGeom prst="rect">
            <a:avLst/>
          </a:prstGeom>
          <a:solidFill>
            <a:schemeClr val="bg1"/>
          </a:solidFill>
          <a:ln w="9525">
            <a:noFill/>
            <a:miter lim="800000"/>
            <a:headEnd/>
            <a:tailEnd/>
          </a:ln>
        </p:spPr>
        <p:txBody>
          <a:bodyPr wrap="none" anchor="ctr"/>
          <a:lstStyle/>
          <a:p>
            <a:endParaRPr lang="ar-JO"/>
          </a:p>
        </p:txBody>
      </p:sp>
      <p:pic>
        <p:nvPicPr>
          <p:cNvPr id="101380" name="Picture 5" descr="FES_6e_Figure_11_23"/>
          <p:cNvPicPr>
            <a:picLocks noChangeAspect="1" noChangeArrowheads="1"/>
          </p:cNvPicPr>
          <p:nvPr/>
        </p:nvPicPr>
        <p:blipFill>
          <a:blip r:embed="rId2"/>
          <a:srcRect/>
          <a:stretch>
            <a:fillRect/>
          </a:stretch>
        </p:blipFill>
        <p:spPr bwMode="auto">
          <a:xfrm>
            <a:off x="304800" y="1609725"/>
            <a:ext cx="8534400" cy="40290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685800"/>
            <a:ext cx="8181975" cy="769938"/>
          </a:xfrm>
        </p:spPr>
        <p:txBody>
          <a:bodyPr/>
          <a:lstStyle/>
          <a:p>
            <a:pPr eaLnBrk="1" hangingPunct="1"/>
            <a:r>
              <a:rPr lang="en-US" sz="4000" b="1" i="1" smtClean="0">
                <a:solidFill>
                  <a:srgbClr val="FF0000"/>
                </a:solidFill>
                <a:latin typeface="Arial" pitchFamily="34" charset="0"/>
                <a:cs typeface="Times New Roman" pitchFamily="18" charset="0"/>
              </a:rPr>
              <a:t>Temperature measurement </a:t>
            </a:r>
          </a:p>
        </p:txBody>
      </p:sp>
      <p:sp>
        <p:nvSpPr>
          <p:cNvPr id="102403" name="Rectangle 3"/>
          <p:cNvSpPr>
            <a:spLocks noGrp="1" noChangeArrowheads="1"/>
          </p:cNvSpPr>
          <p:nvPr>
            <p:ph idx="1"/>
          </p:nvPr>
        </p:nvSpPr>
        <p:spPr>
          <a:xfrm>
            <a:off x="838200" y="2057400"/>
            <a:ext cx="7772400" cy="4495800"/>
          </a:xfrm>
        </p:spPr>
        <p:txBody>
          <a:bodyPr/>
          <a:lstStyle/>
          <a:p>
            <a:pPr eaLnBrk="1" hangingPunct="1">
              <a:buClr>
                <a:schemeClr val="tx1"/>
              </a:buClr>
            </a:pPr>
            <a:r>
              <a:rPr lang="en-US" b="1" smtClean="0">
                <a:latin typeface="Arial" pitchFamily="34" charset="0"/>
                <a:cs typeface="Times New Roman" pitchFamily="18" charset="0"/>
              </a:rPr>
              <a:t>Daily maximum and minimum</a:t>
            </a:r>
          </a:p>
          <a:p>
            <a:pPr eaLnBrk="1" hangingPunct="1">
              <a:buClr>
                <a:schemeClr val="tx1"/>
              </a:buClr>
            </a:pPr>
            <a:r>
              <a:rPr lang="en-US" b="1" smtClean="0">
                <a:latin typeface="Arial" pitchFamily="34" charset="0"/>
                <a:cs typeface="Times New Roman" pitchFamily="18" charset="0"/>
              </a:rPr>
              <a:t>Other measurements</a:t>
            </a:r>
          </a:p>
          <a:p>
            <a:pPr lvl="1" eaLnBrk="1" hangingPunct="1">
              <a:buClr>
                <a:schemeClr val="tx1"/>
              </a:buClr>
              <a:buFont typeface="Arial" pitchFamily="34" charset="0"/>
              <a:buChar char="•"/>
            </a:pPr>
            <a:r>
              <a:rPr lang="en-US" b="1" smtClean="0">
                <a:latin typeface="Arial" pitchFamily="34" charset="0"/>
                <a:cs typeface="Times New Roman" pitchFamily="18" charset="0"/>
              </a:rPr>
              <a:t>Daily mean temperature </a:t>
            </a:r>
          </a:p>
          <a:p>
            <a:pPr lvl="1" eaLnBrk="1" hangingPunct="1">
              <a:buClr>
                <a:schemeClr val="tx1"/>
              </a:buClr>
              <a:buFont typeface="Arial" pitchFamily="34" charset="0"/>
              <a:buChar char="•"/>
            </a:pPr>
            <a:r>
              <a:rPr lang="en-US" b="1" smtClean="0">
                <a:latin typeface="Arial" pitchFamily="34" charset="0"/>
                <a:cs typeface="Times New Roman" pitchFamily="18" charset="0"/>
              </a:rPr>
              <a:t>Daily range</a:t>
            </a:r>
          </a:p>
          <a:p>
            <a:pPr lvl="1" eaLnBrk="1" hangingPunct="1">
              <a:buClr>
                <a:schemeClr val="tx1"/>
              </a:buClr>
              <a:buFont typeface="Arial" pitchFamily="34" charset="0"/>
              <a:buChar char="•"/>
            </a:pPr>
            <a:r>
              <a:rPr lang="en-US" b="1" smtClean="0">
                <a:latin typeface="Arial" pitchFamily="34" charset="0"/>
                <a:cs typeface="Times New Roman" pitchFamily="18" charset="0"/>
              </a:rPr>
              <a:t>Monthly mean</a:t>
            </a:r>
          </a:p>
          <a:p>
            <a:pPr lvl="1" eaLnBrk="1" hangingPunct="1">
              <a:buClr>
                <a:schemeClr val="tx1"/>
              </a:buClr>
              <a:buFont typeface="Arial" pitchFamily="34" charset="0"/>
              <a:buChar char="•"/>
            </a:pPr>
            <a:r>
              <a:rPr lang="en-US" b="1" smtClean="0">
                <a:latin typeface="Arial" pitchFamily="34" charset="0"/>
                <a:cs typeface="Times New Roman" pitchFamily="18" charset="0"/>
              </a:rPr>
              <a:t>Annual mean</a:t>
            </a:r>
          </a:p>
          <a:p>
            <a:pPr lvl="1" eaLnBrk="1" hangingPunct="1">
              <a:buClr>
                <a:schemeClr val="tx1"/>
              </a:buClr>
              <a:buFont typeface="Arial" pitchFamily="34" charset="0"/>
              <a:buChar char="•"/>
            </a:pPr>
            <a:r>
              <a:rPr lang="en-US" b="1" smtClean="0">
                <a:latin typeface="Arial" pitchFamily="34" charset="0"/>
                <a:cs typeface="Times New Roman" pitchFamily="18" charset="0"/>
              </a:rPr>
              <a:t>Annual temperature range</a:t>
            </a:r>
          </a:p>
          <a:p>
            <a:pPr lvl="1" eaLnBrk="1" hangingPunct="1">
              <a:buClr>
                <a:schemeClr val="tx1"/>
              </a:buClr>
              <a:buFont typeface="Arial" pitchFamily="34" charset="0"/>
              <a:buChar char="•"/>
            </a:pPr>
            <a:endParaRPr lang="en-US" b="1" smtClean="0">
              <a:solidFill>
                <a:schemeClr val="tx2"/>
              </a:solidFill>
              <a:latin typeface="Arial" pitchFamily="34"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62000" y="609600"/>
            <a:ext cx="7793038" cy="846138"/>
          </a:xfrm>
        </p:spPr>
        <p:txBody>
          <a:bodyPr/>
          <a:lstStyle/>
          <a:p>
            <a:pPr eaLnBrk="1" hangingPunct="1"/>
            <a:r>
              <a:rPr lang="en-US" sz="4000" b="1" i="1" smtClean="0">
                <a:latin typeface="Arial" pitchFamily="34" charset="0"/>
                <a:cs typeface="Times New Roman" pitchFamily="18" charset="0"/>
              </a:rPr>
              <a:t>Controls of temperature </a:t>
            </a:r>
          </a:p>
        </p:txBody>
      </p:sp>
      <p:sp>
        <p:nvSpPr>
          <p:cNvPr id="103427" name="Rectangle 3"/>
          <p:cNvSpPr>
            <a:spLocks noGrp="1" noChangeArrowheads="1"/>
          </p:cNvSpPr>
          <p:nvPr>
            <p:ph idx="1"/>
          </p:nvPr>
        </p:nvSpPr>
        <p:spPr>
          <a:xfrm>
            <a:off x="685800" y="1905000"/>
            <a:ext cx="7772400" cy="4800600"/>
          </a:xfrm>
        </p:spPr>
        <p:txBody>
          <a:bodyPr/>
          <a:lstStyle/>
          <a:p>
            <a:pPr eaLnBrk="1" hangingPunct="1">
              <a:buClr>
                <a:schemeClr val="tx1"/>
              </a:buClr>
            </a:pPr>
            <a:r>
              <a:rPr lang="en-US" b="1" dirty="0" smtClean="0">
                <a:latin typeface="Arial" pitchFamily="34" charset="0"/>
                <a:cs typeface="Times New Roman" pitchFamily="18" charset="0"/>
              </a:rPr>
              <a:t>Temperature variations</a:t>
            </a:r>
          </a:p>
          <a:p>
            <a:pPr eaLnBrk="1" hangingPunct="1">
              <a:buClr>
                <a:schemeClr val="tx1"/>
              </a:buClr>
            </a:pPr>
            <a:r>
              <a:rPr lang="en-US" b="1" u="sng" dirty="0" smtClean="0">
                <a:latin typeface="Arial" pitchFamily="34" charset="0"/>
                <a:cs typeface="Times New Roman" pitchFamily="18" charset="0"/>
              </a:rPr>
              <a:t>Receipt of solar radiation </a:t>
            </a:r>
            <a:r>
              <a:rPr lang="en-US" b="1" dirty="0" smtClean="0">
                <a:latin typeface="Arial" pitchFamily="34" charset="0"/>
                <a:cs typeface="Times New Roman" pitchFamily="18" charset="0"/>
              </a:rPr>
              <a:t>is the most important control</a:t>
            </a:r>
          </a:p>
          <a:p>
            <a:pPr eaLnBrk="1" hangingPunct="1">
              <a:buClr>
                <a:schemeClr val="tx1"/>
              </a:buClr>
            </a:pPr>
            <a:r>
              <a:rPr lang="en-US" b="1" dirty="0" smtClean="0">
                <a:latin typeface="Arial" pitchFamily="34" charset="0"/>
                <a:cs typeface="Times New Roman" pitchFamily="18" charset="0"/>
              </a:rPr>
              <a:t>Other important controls </a:t>
            </a:r>
          </a:p>
          <a:p>
            <a:pPr lvl="1" eaLnBrk="1" hangingPunct="1">
              <a:buClr>
                <a:schemeClr val="tx1"/>
              </a:buClr>
              <a:buFont typeface="Arial" pitchFamily="34" charset="0"/>
              <a:buNone/>
            </a:pPr>
            <a:r>
              <a:rPr lang="en-US" b="1" dirty="0" smtClean="0">
                <a:latin typeface="Arial" pitchFamily="34" charset="0"/>
                <a:cs typeface="Times New Roman" pitchFamily="18" charset="0"/>
              </a:rPr>
              <a:t>1. Differential heating of land and water </a:t>
            </a:r>
          </a:p>
          <a:p>
            <a:pPr lvl="2" eaLnBrk="1" hangingPunct="1">
              <a:buClr>
                <a:schemeClr val="tx1"/>
              </a:buClr>
            </a:pPr>
            <a:r>
              <a:rPr lang="en-US" b="1" dirty="0" smtClean="0">
                <a:latin typeface="Arial" pitchFamily="34" charset="0"/>
                <a:cs typeface="Times New Roman" pitchFamily="18" charset="0"/>
              </a:rPr>
              <a:t>Land heats more rapidly than water </a:t>
            </a:r>
          </a:p>
          <a:p>
            <a:pPr lvl="2" eaLnBrk="1" hangingPunct="1">
              <a:buClr>
                <a:schemeClr val="tx1"/>
              </a:buClr>
            </a:pPr>
            <a:r>
              <a:rPr lang="en-US" b="1" dirty="0" smtClean="0">
                <a:latin typeface="Arial" pitchFamily="34" charset="0"/>
                <a:cs typeface="Times New Roman" pitchFamily="18" charset="0"/>
              </a:rPr>
              <a:t>Land gets hotter than water</a:t>
            </a:r>
          </a:p>
          <a:p>
            <a:pPr lvl="2" eaLnBrk="1" hangingPunct="1">
              <a:buClr>
                <a:schemeClr val="tx1"/>
              </a:buClr>
            </a:pPr>
            <a:r>
              <a:rPr lang="en-US" b="1" dirty="0" smtClean="0">
                <a:latin typeface="Arial" pitchFamily="34" charset="0"/>
                <a:cs typeface="Times New Roman" pitchFamily="18" charset="0"/>
              </a:rPr>
              <a:t>Land cools faster than water </a:t>
            </a:r>
          </a:p>
          <a:p>
            <a:pPr lvl="2" eaLnBrk="1" hangingPunct="1">
              <a:buClr>
                <a:schemeClr val="tx1"/>
              </a:buClr>
            </a:pPr>
            <a:r>
              <a:rPr lang="en-US" b="1" dirty="0" smtClean="0">
                <a:latin typeface="Arial" pitchFamily="34" charset="0"/>
                <a:cs typeface="Times New Roman" pitchFamily="18" charset="0"/>
              </a:rPr>
              <a:t>Land gets cooler than water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685800" y="381000"/>
            <a:ext cx="7772400" cy="1143000"/>
          </a:xfrm>
        </p:spPr>
        <p:txBody>
          <a:bodyPr>
            <a:normAutofit fontScale="90000"/>
          </a:bodyPr>
          <a:lstStyle/>
          <a:p>
            <a:pPr eaLnBrk="1" hangingPunct="1">
              <a:defRPr/>
            </a:pPr>
            <a:r>
              <a:rPr lang="en-US" sz="4000" b="1" i="1" dirty="0" smtClean="0"/>
              <a:t>Maritime</a:t>
            </a:r>
            <a:r>
              <a:rPr lang="ar-SA" sz="4000" b="1" i="1" dirty="0" smtClean="0"/>
              <a:t> بحري</a:t>
            </a:r>
            <a:r>
              <a:rPr lang="en-US" sz="4000" b="1" i="1" dirty="0" smtClean="0"/>
              <a:t> Influence </a:t>
            </a:r>
            <a:br>
              <a:rPr lang="en-US" sz="4000" b="1" i="1" dirty="0" smtClean="0"/>
            </a:br>
            <a:r>
              <a:rPr lang="en-US" sz="4000" b="1" i="1" dirty="0" smtClean="0"/>
              <a:t>on temperature</a:t>
            </a:r>
          </a:p>
        </p:txBody>
      </p:sp>
      <p:pic>
        <p:nvPicPr>
          <p:cNvPr id="104451" name="Picture 4" descr="FES_6e_Figure_11_34"/>
          <p:cNvPicPr>
            <a:picLocks noChangeAspect="1" noChangeArrowheads="1"/>
          </p:cNvPicPr>
          <p:nvPr/>
        </p:nvPicPr>
        <p:blipFill>
          <a:blip r:embed="rId2"/>
          <a:srcRect/>
          <a:stretch>
            <a:fillRect/>
          </a:stretch>
        </p:blipFill>
        <p:spPr bwMode="auto">
          <a:xfrm>
            <a:off x="2114550" y="1676400"/>
            <a:ext cx="4743450" cy="460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838200" y="457200"/>
            <a:ext cx="8305800" cy="922338"/>
          </a:xfrm>
        </p:spPr>
        <p:txBody>
          <a:bodyPr/>
          <a:lstStyle/>
          <a:p>
            <a:pPr eaLnBrk="1" hangingPunct="1"/>
            <a:r>
              <a:rPr lang="en-US" sz="4000" b="1" i="1" smtClean="0">
                <a:latin typeface="Arial" pitchFamily="34" charset="0"/>
                <a:cs typeface="Times New Roman" pitchFamily="18" charset="0"/>
              </a:rPr>
              <a:t>Controls of temperature </a:t>
            </a:r>
          </a:p>
        </p:txBody>
      </p:sp>
      <p:sp>
        <p:nvSpPr>
          <p:cNvPr id="105475" name="Rectangle 3"/>
          <p:cNvSpPr>
            <a:spLocks noGrp="1" noChangeArrowheads="1"/>
          </p:cNvSpPr>
          <p:nvPr>
            <p:ph idx="1"/>
          </p:nvPr>
        </p:nvSpPr>
        <p:spPr>
          <a:xfrm>
            <a:off x="685800" y="2057400"/>
            <a:ext cx="7772400" cy="4800600"/>
          </a:xfrm>
        </p:spPr>
        <p:txBody>
          <a:bodyPr/>
          <a:lstStyle/>
          <a:p>
            <a:pPr lvl="1" eaLnBrk="1" hangingPunct="1">
              <a:buClr>
                <a:schemeClr val="tx1"/>
              </a:buClr>
              <a:buFont typeface="Arial" pitchFamily="34" charset="0"/>
              <a:buNone/>
            </a:pPr>
            <a:r>
              <a:rPr lang="en-US" b="1" smtClean="0">
                <a:latin typeface="Arial" pitchFamily="34" charset="0"/>
                <a:cs typeface="Times New Roman" pitchFamily="18" charset="0"/>
              </a:rPr>
              <a:t>2. Altitude</a:t>
            </a:r>
          </a:p>
          <a:p>
            <a:pPr lvl="1" eaLnBrk="1" hangingPunct="1">
              <a:buClr>
                <a:schemeClr val="tx1"/>
              </a:buClr>
              <a:buFont typeface="Arial" pitchFamily="34" charset="0"/>
              <a:buNone/>
            </a:pPr>
            <a:r>
              <a:rPr lang="en-US" b="1" smtClean="0">
                <a:latin typeface="Arial" pitchFamily="34" charset="0"/>
                <a:cs typeface="Times New Roman" pitchFamily="18" charset="0"/>
              </a:rPr>
              <a:t>3. Geographic position</a:t>
            </a:r>
          </a:p>
          <a:p>
            <a:pPr lvl="1" eaLnBrk="1" hangingPunct="1">
              <a:buClr>
                <a:schemeClr val="tx1"/>
              </a:buClr>
              <a:buFont typeface="Arial" pitchFamily="34" charset="0"/>
              <a:buNone/>
            </a:pPr>
            <a:r>
              <a:rPr lang="en-US" b="1" smtClean="0">
                <a:latin typeface="Arial" pitchFamily="34" charset="0"/>
                <a:cs typeface="Times New Roman" pitchFamily="18" charset="0"/>
              </a:rPr>
              <a:t>4. Cloud cover</a:t>
            </a:r>
          </a:p>
          <a:p>
            <a:pPr lvl="1" eaLnBrk="1" hangingPunct="1">
              <a:buClr>
                <a:schemeClr val="tx1"/>
              </a:buClr>
              <a:buFont typeface="Arial" pitchFamily="34" charset="0"/>
              <a:buNone/>
            </a:pPr>
            <a:r>
              <a:rPr lang="en-US" b="1" smtClean="0">
                <a:latin typeface="Arial" pitchFamily="34" charset="0"/>
                <a:cs typeface="Times New Roman" pitchFamily="18" charset="0"/>
              </a:rPr>
              <a:t>5. Albedo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381000"/>
            <a:ext cx="8001000" cy="914400"/>
          </a:xfrm>
        </p:spPr>
        <p:txBody>
          <a:bodyPr/>
          <a:lstStyle/>
          <a:p>
            <a:pPr eaLnBrk="1" hangingPunct="1"/>
            <a:r>
              <a:rPr lang="en-US" b="1" i="1" smtClean="0">
                <a:latin typeface="Arial" pitchFamily="34" charset="0"/>
              </a:rPr>
              <a:t>Composition of dry air</a:t>
            </a:r>
          </a:p>
        </p:txBody>
      </p:sp>
      <p:pic>
        <p:nvPicPr>
          <p:cNvPr id="60419" name="Picture 4" descr="FES_6e_Figure_11_04"/>
          <p:cNvPicPr>
            <a:picLocks noChangeAspect="1" noChangeArrowheads="1"/>
          </p:cNvPicPr>
          <p:nvPr/>
        </p:nvPicPr>
        <p:blipFill>
          <a:blip r:embed="rId2"/>
          <a:srcRect/>
          <a:stretch>
            <a:fillRect/>
          </a:stretch>
        </p:blipFill>
        <p:spPr bwMode="auto">
          <a:xfrm>
            <a:off x="1447800" y="1295400"/>
            <a:ext cx="6061075" cy="493871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z="4000" b="1" i="1" smtClean="0">
                <a:latin typeface="Arial" pitchFamily="34" charset="0"/>
                <a:cs typeface="Times New Roman" pitchFamily="18" charset="0"/>
              </a:rPr>
              <a:t>World Distribution of Temperature </a:t>
            </a:r>
          </a:p>
        </p:txBody>
      </p:sp>
      <p:sp>
        <p:nvSpPr>
          <p:cNvPr id="106499" name="Rectangle 3"/>
          <p:cNvSpPr>
            <a:spLocks noGrp="1" noChangeArrowheads="1"/>
          </p:cNvSpPr>
          <p:nvPr>
            <p:ph idx="1"/>
          </p:nvPr>
        </p:nvSpPr>
        <p:spPr>
          <a:xfrm>
            <a:off x="685800" y="1905000"/>
            <a:ext cx="7772400" cy="4648200"/>
          </a:xfrm>
        </p:spPr>
        <p:txBody>
          <a:bodyPr/>
          <a:lstStyle/>
          <a:p>
            <a:pPr eaLnBrk="1" hangingPunct="1">
              <a:buClr>
                <a:schemeClr val="tx1"/>
              </a:buClr>
            </a:pPr>
            <a:r>
              <a:rPr lang="en-US" b="1" smtClean="0">
                <a:latin typeface="Arial" pitchFamily="34" charset="0"/>
                <a:cs typeface="Times New Roman" pitchFamily="18" charset="0"/>
              </a:rPr>
              <a:t>Temperature maps </a:t>
            </a:r>
          </a:p>
          <a:p>
            <a:pPr lvl="1" eaLnBrk="1" hangingPunct="1">
              <a:buClr>
                <a:schemeClr val="tx1"/>
              </a:buClr>
              <a:buFont typeface="Arial" pitchFamily="34" charset="0"/>
              <a:buChar char="•"/>
            </a:pPr>
            <a:r>
              <a:rPr lang="en-US" b="1" i="1" smtClean="0">
                <a:solidFill>
                  <a:schemeClr val="tx2"/>
                </a:solidFill>
                <a:latin typeface="Arial" pitchFamily="34" charset="0"/>
                <a:cs typeface="Times New Roman" pitchFamily="18" charset="0"/>
              </a:rPr>
              <a:t>Isotherm</a:t>
            </a:r>
            <a:r>
              <a:rPr lang="en-US" b="1" smtClean="0">
                <a:latin typeface="Arial" pitchFamily="34" charset="0"/>
                <a:cs typeface="Arial" pitchFamily="34" charset="0"/>
              </a:rPr>
              <a:t>—A</a:t>
            </a:r>
            <a:r>
              <a:rPr lang="en-US" b="1" smtClean="0">
                <a:latin typeface="Arial" pitchFamily="34" charset="0"/>
                <a:cs typeface="Times New Roman" pitchFamily="18" charset="0"/>
              </a:rPr>
              <a:t> line connecting places of equal temperature.</a:t>
            </a:r>
          </a:p>
          <a:p>
            <a:pPr lvl="1" eaLnBrk="1" hangingPunct="1">
              <a:buClr>
                <a:schemeClr val="tx1"/>
              </a:buClr>
              <a:buFont typeface="Arial" pitchFamily="34" charset="0"/>
              <a:buChar char="•"/>
            </a:pPr>
            <a:r>
              <a:rPr lang="en-US" b="1" smtClean="0">
                <a:latin typeface="Arial" pitchFamily="34" charset="0"/>
                <a:cs typeface="Times New Roman" pitchFamily="18" charset="0"/>
              </a:rPr>
              <a:t>Temperatures are adjusted to sea level </a:t>
            </a:r>
          </a:p>
          <a:p>
            <a:pPr lvl="1" eaLnBrk="1" hangingPunct="1">
              <a:buClr>
                <a:schemeClr val="tx1"/>
              </a:buClr>
              <a:buFont typeface="Arial" pitchFamily="34" charset="0"/>
              <a:buChar char="•"/>
            </a:pPr>
            <a:r>
              <a:rPr lang="en-US" b="1" smtClean="0">
                <a:latin typeface="Arial" pitchFamily="34" charset="0"/>
                <a:cs typeface="Times New Roman" pitchFamily="18" charset="0"/>
              </a:rPr>
              <a:t>January and July are used for analysis because they represent the temperature extremes </a:t>
            </a:r>
          </a:p>
          <a:p>
            <a:pPr lvl="2" eaLnBrk="1" hangingPunct="1">
              <a:buClr>
                <a:schemeClr val="tx1"/>
              </a:buClr>
            </a:pPr>
            <a:endParaRPr lang="en-US" b="1" smtClean="0">
              <a:latin typeface="Arial" pitchFamily="34"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z="4000" b="1" i="1" smtClean="0">
                <a:latin typeface="Arial" pitchFamily="34" charset="0"/>
                <a:cs typeface="Times New Roman" pitchFamily="18" charset="0"/>
              </a:rPr>
              <a:t>World Distribution of Temperature </a:t>
            </a:r>
          </a:p>
        </p:txBody>
      </p:sp>
      <p:sp>
        <p:nvSpPr>
          <p:cNvPr id="107523" name="Rectangle 3"/>
          <p:cNvSpPr>
            <a:spLocks noGrp="1" noChangeArrowheads="1"/>
          </p:cNvSpPr>
          <p:nvPr>
            <p:ph idx="1"/>
          </p:nvPr>
        </p:nvSpPr>
        <p:spPr>
          <a:xfrm>
            <a:off x="685800" y="1905000"/>
            <a:ext cx="7772400" cy="4648200"/>
          </a:xfrm>
        </p:spPr>
        <p:txBody>
          <a:bodyPr/>
          <a:lstStyle/>
          <a:p>
            <a:pPr eaLnBrk="1" hangingPunct="1">
              <a:buClr>
                <a:schemeClr val="tx1"/>
              </a:buClr>
            </a:pPr>
            <a:r>
              <a:rPr lang="en-US" b="1" smtClean="0">
                <a:latin typeface="Arial" pitchFamily="34" charset="0"/>
                <a:cs typeface="Times New Roman" pitchFamily="18" charset="0"/>
              </a:rPr>
              <a:t>Global temperature patterns  </a:t>
            </a:r>
          </a:p>
          <a:p>
            <a:pPr lvl="1" eaLnBrk="1" hangingPunct="1">
              <a:buClr>
                <a:schemeClr val="tx1"/>
              </a:buClr>
              <a:buFont typeface="Arial" pitchFamily="34" charset="0"/>
              <a:buChar char="•"/>
            </a:pPr>
            <a:r>
              <a:rPr lang="en-US" b="1" smtClean="0">
                <a:latin typeface="Arial" pitchFamily="34" charset="0"/>
                <a:cs typeface="Times New Roman" pitchFamily="18" charset="0"/>
              </a:rPr>
              <a:t>Temperature decreases poleward from the tropics </a:t>
            </a:r>
          </a:p>
          <a:p>
            <a:pPr lvl="1" eaLnBrk="1" hangingPunct="1">
              <a:buClr>
                <a:schemeClr val="tx1"/>
              </a:buClr>
              <a:buFont typeface="Arial" pitchFamily="34" charset="0"/>
              <a:buChar char="•"/>
            </a:pPr>
            <a:r>
              <a:rPr lang="en-US" b="1" smtClean="0">
                <a:latin typeface="Arial" pitchFamily="34" charset="0"/>
                <a:cs typeface="Times New Roman" pitchFamily="18" charset="0"/>
              </a:rPr>
              <a:t>Isotherms exhibit a latitudinal shift with the seasons </a:t>
            </a:r>
          </a:p>
          <a:p>
            <a:pPr lvl="1" eaLnBrk="1" hangingPunct="1">
              <a:buClr>
                <a:schemeClr val="tx1"/>
              </a:buClr>
              <a:buFont typeface="Arial" pitchFamily="34" charset="0"/>
              <a:buChar char="•"/>
            </a:pPr>
            <a:r>
              <a:rPr lang="en-US" b="1" smtClean="0">
                <a:latin typeface="Arial" pitchFamily="34" charset="0"/>
                <a:cs typeface="Times New Roman" pitchFamily="18" charset="0"/>
              </a:rPr>
              <a:t>Warmest and coldest temperatures occur over land </a:t>
            </a:r>
          </a:p>
          <a:p>
            <a:pPr lvl="2" eaLnBrk="1" hangingPunct="1">
              <a:buClr>
                <a:schemeClr val="tx1"/>
              </a:buClr>
            </a:pPr>
            <a:endParaRPr lang="en-US" b="1" smtClean="0">
              <a:latin typeface="Arial" pitchFamily="34"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z="4000" b="1" i="1" smtClean="0">
                <a:latin typeface="Arial" pitchFamily="34" charset="0"/>
                <a:cs typeface="Times New Roman" pitchFamily="18" charset="0"/>
              </a:rPr>
              <a:t>World Distribution of Temperature </a:t>
            </a:r>
          </a:p>
        </p:txBody>
      </p:sp>
      <p:sp>
        <p:nvSpPr>
          <p:cNvPr id="108547" name="Rectangle 3"/>
          <p:cNvSpPr>
            <a:spLocks noGrp="1" noChangeArrowheads="1"/>
          </p:cNvSpPr>
          <p:nvPr>
            <p:ph idx="1"/>
          </p:nvPr>
        </p:nvSpPr>
        <p:spPr>
          <a:xfrm>
            <a:off x="609600" y="1752600"/>
            <a:ext cx="7772400" cy="4572000"/>
          </a:xfrm>
        </p:spPr>
        <p:txBody>
          <a:bodyPr/>
          <a:lstStyle/>
          <a:p>
            <a:pPr eaLnBrk="1" hangingPunct="1">
              <a:buClr>
                <a:schemeClr val="tx1"/>
              </a:buClr>
            </a:pPr>
            <a:r>
              <a:rPr lang="en-US" b="1" smtClean="0">
                <a:latin typeface="Arial" pitchFamily="34" charset="0"/>
                <a:cs typeface="Times New Roman" pitchFamily="18" charset="0"/>
              </a:rPr>
              <a:t>Global temperature patterns  </a:t>
            </a:r>
          </a:p>
          <a:p>
            <a:pPr lvl="1" eaLnBrk="1" hangingPunct="1">
              <a:buClr>
                <a:schemeClr val="tx1"/>
              </a:buClr>
              <a:buFont typeface="Arial" pitchFamily="34" charset="0"/>
              <a:buChar char="•"/>
            </a:pPr>
            <a:r>
              <a:rPr lang="en-US" b="1" smtClean="0">
                <a:latin typeface="Arial" pitchFamily="34" charset="0"/>
                <a:cs typeface="Times New Roman" pitchFamily="18" charset="0"/>
              </a:rPr>
              <a:t>In the Southern Hemisphere </a:t>
            </a:r>
          </a:p>
          <a:p>
            <a:pPr lvl="2" eaLnBrk="1" hangingPunct="1">
              <a:buClr>
                <a:schemeClr val="tx1"/>
              </a:buClr>
            </a:pPr>
            <a:r>
              <a:rPr lang="en-US" b="1" smtClean="0">
                <a:latin typeface="Arial" pitchFamily="34" charset="0"/>
                <a:cs typeface="Times New Roman" pitchFamily="18" charset="0"/>
              </a:rPr>
              <a:t>Isotherms are straighter </a:t>
            </a:r>
          </a:p>
          <a:p>
            <a:pPr lvl="2" eaLnBrk="1" hangingPunct="1">
              <a:buClr>
                <a:schemeClr val="tx1"/>
              </a:buClr>
            </a:pPr>
            <a:r>
              <a:rPr lang="en-US" b="1" smtClean="0">
                <a:latin typeface="Arial" pitchFamily="34" charset="0"/>
                <a:cs typeface="Times New Roman" pitchFamily="18" charset="0"/>
              </a:rPr>
              <a:t>Isotherms are more stable </a:t>
            </a:r>
          </a:p>
          <a:p>
            <a:pPr lvl="1" eaLnBrk="1" hangingPunct="1">
              <a:buClr>
                <a:schemeClr val="tx1"/>
              </a:buClr>
              <a:buFont typeface="Arial" pitchFamily="34" charset="0"/>
              <a:buChar char="•"/>
            </a:pPr>
            <a:r>
              <a:rPr lang="en-US" b="1" smtClean="0">
                <a:latin typeface="Arial" pitchFamily="34" charset="0"/>
                <a:cs typeface="Times New Roman" pitchFamily="18" charset="0"/>
              </a:rPr>
              <a:t>Isotherms show ocean currents </a:t>
            </a:r>
          </a:p>
          <a:p>
            <a:pPr lvl="1" eaLnBrk="1" hangingPunct="1">
              <a:buClr>
                <a:schemeClr val="tx1"/>
              </a:buClr>
              <a:buFont typeface="Arial" pitchFamily="34" charset="0"/>
              <a:buChar char="•"/>
            </a:pPr>
            <a:r>
              <a:rPr lang="en-US" b="1" smtClean="0">
                <a:latin typeface="Arial" pitchFamily="34" charset="0"/>
                <a:cs typeface="Times New Roman" pitchFamily="18" charset="0"/>
              </a:rPr>
              <a:t>Annual temperature range </a:t>
            </a:r>
          </a:p>
          <a:p>
            <a:pPr lvl="2" eaLnBrk="1" hangingPunct="1">
              <a:buClr>
                <a:schemeClr val="tx1"/>
              </a:buClr>
            </a:pPr>
            <a:r>
              <a:rPr lang="en-US" b="1" smtClean="0">
                <a:latin typeface="Arial" pitchFamily="34" charset="0"/>
                <a:cs typeface="Times New Roman" pitchFamily="18" charset="0"/>
              </a:rPr>
              <a:t>Small near equator </a:t>
            </a:r>
          </a:p>
          <a:p>
            <a:pPr lvl="2" eaLnBrk="1" hangingPunct="1">
              <a:buClr>
                <a:schemeClr val="tx1"/>
              </a:buClr>
            </a:pPr>
            <a:r>
              <a:rPr lang="en-US" b="1" smtClean="0">
                <a:latin typeface="Arial" pitchFamily="34" charset="0"/>
                <a:cs typeface="Times New Roman" pitchFamily="18" charset="0"/>
              </a:rPr>
              <a:t>Increases with an increase in latitude </a:t>
            </a:r>
          </a:p>
          <a:p>
            <a:pPr lvl="2" eaLnBrk="1" hangingPunct="1">
              <a:buClr>
                <a:schemeClr val="tx1"/>
              </a:buClr>
            </a:pPr>
            <a:r>
              <a:rPr lang="en-US" b="1" smtClean="0">
                <a:latin typeface="Arial" pitchFamily="34" charset="0"/>
                <a:cs typeface="Times New Roman" pitchFamily="18" charset="0"/>
              </a:rPr>
              <a:t>Greatest over continental locations </a:t>
            </a:r>
          </a:p>
          <a:p>
            <a:pPr lvl="2" eaLnBrk="1" hangingPunct="1">
              <a:buClr>
                <a:schemeClr val="tx1"/>
              </a:buClr>
            </a:pPr>
            <a:endParaRPr lang="en-US" b="1" smtClean="0">
              <a:latin typeface="Arial" pitchFamily="34"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609600" y="533400"/>
            <a:ext cx="7772400" cy="1143000"/>
          </a:xfrm>
        </p:spPr>
        <p:txBody>
          <a:bodyPr>
            <a:normAutofit fontScale="90000"/>
          </a:bodyPr>
          <a:lstStyle/>
          <a:p>
            <a:pPr eaLnBrk="1" hangingPunct="1">
              <a:defRPr/>
            </a:pPr>
            <a:r>
              <a:rPr lang="en-US" sz="4000" b="1" i="1" smtClean="0"/>
              <a:t>World mean sea-level</a:t>
            </a:r>
            <a:br>
              <a:rPr lang="en-US" sz="4000" b="1" i="1" smtClean="0"/>
            </a:br>
            <a:r>
              <a:rPr lang="en-US" sz="4000" b="1" i="1" smtClean="0"/>
              <a:t> temperatures in January</a:t>
            </a:r>
          </a:p>
        </p:txBody>
      </p:sp>
      <p:pic>
        <p:nvPicPr>
          <p:cNvPr id="109571" name="Picture 4" descr="FES_6e_Figure_11_39"/>
          <p:cNvPicPr>
            <a:picLocks noChangeAspect="1" noChangeArrowheads="1"/>
          </p:cNvPicPr>
          <p:nvPr/>
        </p:nvPicPr>
        <p:blipFill>
          <a:blip r:embed="rId2"/>
          <a:srcRect/>
          <a:stretch>
            <a:fillRect/>
          </a:stretch>
        </p:blipFill>
        <p:spPr bwMode="auto">
          <a:xfrm>
            <a:off x="304800" y="1960563"/>
            <a:ext cx="8534400" cy="4364037"/>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762000" y="457200"/>
            <a:ext cx="7772400" cy="1143000"/>
          </a:xfrm>
        </p:spPr>
        <p:txBody>
          <a:bodyPr>
            <a:normAutofit fontScale="90000"/>
          </a:bodyPr>
          <a:lstStyle/>
          <a:p>
            <a:pPr eaLnBrk="1" hangingPunct="1">
              <a:defRPr/>
            </a:pPr>
            <a:r>
              <a:rPr lang="en-US" sz="4000" b="1" i="1" smtClean="0"/>
              <a:t>World mean sea-level</a:t>
            </a:r>
            <a:br>
              <a:rPr lang="en-US" sz="4000" b="1" i="1" smtClean="0"/>
            </a:br>
            <a:r>
              <a:rPr lang="en-US" sz="4000" b="1" i="1" smtClean="0"/>
              <a:t> temperatures in July</a:t>
            </a:r>
          </a:p>
        </p:txBody>
      </p:sp>
      <p:pic>
        <p:nvPicPr>
          <p:cNvPr id="110595" name="Picture 4" descr="FES_6e_Figure_11_40"/>
          <p:cNvPicPr>
            <a:picLocks noChangeAspect="1" noChangeArrowheads="1"/>
          </p:cNvPicPr>
          <p:nvPr/>
        </p:nvPicPr>
        <p:blipFill>
          <a:blip r:embed="rId2"/>
          <a:srcRect/>
          <a:stretch>
            <a:fillRect/>
          </a:stretch>
        </p:blipFill>
        <p:spPr bwMode="auto">
          <a:xfrm>
            <a:off x="304800" y="1884363"/>
            <a:ext cx="8534400" cy="4364037"/>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p:txBody>
          <a:bodyPr/>
          <a:lstStyle/>
          <a:p>
            <a:pPr eaLnBrk="1" hangingPunct="1"/>
            <a:r>
              <a:rPr lang="en-US" sz="4800" b="1" i="1" smtClean="0">
                <a:latin typeface="Arial" pitchFamily="34" charset="0"/>
              </a:rPr>
              <a:t>End of Chapter 11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914400" y="457200"/>
            <a:ext cx="7793038" cy="1143000"/>
          </a:xfrm>
        </p:spPr>
        <p:txBody>
          <a:bodyPr/>
          <a:lstStyle/>
          <a:p>
            <a:pPr eaLnBrk="1" hangingPunct="1"/>
            <a:r>
              <a:rPr lang="en-US" sz="4000" b="1" i="1" smtClean="0">
                <a:latin typeface="Arial" pitchFamily="34" charset="0"/>
                <a:cs typeface="Times New Roman" pitchFamily="18" charset="0"/>
              </a:rPr>
              <a:t>Composition of the atmosphere</a:t>
            </a:r>
          </a:p>
        </p:txBody>
      </p:sp>
      <p:sp>
        <p:nvSpPr>
          <p:cNvPr id="61443" name="Rectangle 3"/>
          <p:cNvSpPr>
            <a:spLocks noGrp="1" noChangeArrowheads="1"/>
          </p:cNvSpPr>
          <p:nvPr>
            <p:ph idx="1"/>
          </p:nvPr>
        </p:nvSpPr>
        <p:spPr>
          <a:xfrm>
            <a:off x="685800" y="1752600"/>
            <a:ext cx="7772400" cy="4800600"/>
          </a:xfrm>
        </p:spPr>
        <p:txBody>
          <a:bodyPr/>
          <a:lstStyle/>
          <a:p>
            <a:pPr eaLnBrk="1" hangingPunct="1">
              <a:buClr>
                <a:schemeClr val="tx1"/>
              </a:buClr>
            </a:pPr>
            <a:r>
              <a:rPr lang="en-US" b="1" smtClean="0">
                <a:latin typeface="Arial" pitchFamily="34" charset="0"/>
                <a:cs typeface="Times New Roman" pitchFamily="18" charset="0"/>
              </a:rPr>
              <a:t>Variable components of air </a:t>
            </a:r>
          </a:p>
          <a:p>
            <a:pPr lvl="1" eaLnBrk="1" hangingPunct="1">
              <a:buClr>
                <a:schemeClr val="tx1"/>
              </a:buClr>
              <a:buFont typeface="Arial" pitchFamily="34" charset="0"/>
              <a:buNone/>
            </a:pPr>
            <a:r>
              <a:rPr lang="en-US" b="1" smtClean="0">
                <a:latin typeface="Arial" pitchFamily="34" charset="0"/>
                <a:cs typeface="Times New Roman" pitchFamily="18" charset="0"/>
              </a:rPr>
              <a:t>1. Water vapor </a:t>
            </a:r>
          </a:p>
          <a:p>
            <a:pPr lvl="2" eaLnBrk="1" hangingPunct="1">
              <a:buClr>
                <a:schemeClr val="tx1"/>
              </a:buClr>
            </a:pPr>
            <a:r>
              <a:rPr lang="en-US" b="1" smtClean="0">
                <a:latin typeface="Arial" pitchFamily="34" charset="0"/>
                <a:cs typeface="Times New Roman" pitchFamily="18" charset="0"/>
              </a:rPr>
              <a:t>Up to about 4 percent of the air’s volume</a:t>
            </a:r>
          </a:p>
          <a:p>
            <a:pPr lvl="2" eaLnBrk="1" hangingPunct="1">
              <a:buClr>
                <a:schemeClr val="tx1"/>
              </a:buClr>
            </a:pPr>
            <a:r>
              <a:rPr lang="en-US" b="1" smtClean="0">
                <a:latin typeface="Arial" pitchFamily="34" charset="0"/>
                <a:cs typeface="Times New Roman" pitchFamily="18" charset="0"/>
              </a:rPr>
              <a:t>Forms clouds and precipitation</a:t>
            </a:r>
          </a:p>
          <a:p>
            <a:pPr lvl="2" eaLnBrk="1" hangingPunct="1">
              <a:buClr>
                <a:schemeClr val="tx1"/>
              </a:buClr>
            </a:pPr>
            <a:r>
              <a:rPr lang="en-US" b="1" smtClean="0">
                <a:solidFill>
                  <a:srgbClr val="FF0000"/>
                </a:solidFill>
                <a:latin typeface="Arial" pitchFamily="34" charset="0"/>
                <a:cs typeface="Times New Roman" pitchFamily="18" charset="0"/>
              </a:rPr>
              <a:t>Absorbs heat energy from Earth  </a:t>
            </a:r>
          </a:p>
          <a:p>
            <a:pPr lvl="1" eaLnBrk="1" hangingPunct="1">
              <a:buClr>
                <a:schemeClr val="tx1"/>
              </a:buClr>
              <a:buFont typeface="Arial" pitchFamily="34" charset="0"/>
              <a:buNone/>
            </a:pPr>
            <a:r>
              <a:rPr lang="en-US" b="1" smtClean="0">
                <a:latin typeface="Arial" pitchFamily="34" charset="0"/>
                <a:cs typeface="Times New Roman" pitchFamily="18" charset="0"/>
              </a:rPr>
              <a:t>2. Aerosols</a:t>
            </a:r>
          </a:p>
          <a:p>
            <a:pPr lvl="2" eaLnBrk="1" hangingPunct="1">
              <a:buClr>
                <a:schemeClr val="tx1"/>
              </a:buClr>
            </a:pPr>
            <a:r>
              <a:rPr lang="en-US" b="1" smtClean="0">
                <a:latin typeface="Arial" pitchFamily="34" charset="0"/>
                <a:cs typeface="Times New Roman" pitchFamily="18" charset="0"/>
              </a:rPr>
              <a:t>Tiny solid and liquid particles </a:t>
            </a:r>
          </a:p>
          <a:p>
            <a:pPr lvl="2" eaLnBrk="1" hangingPunct="1">
              <a:buClr>
                <a:schemeClr val="tx1"/>
              </a:buClr>
            </a:pPr>
            <a:r>
              <a:rPr lang="en-US" b="1" smtClean="0">
                <a:latin typeface="Arial" pitchFamily="34" charset="0"/>
                <a:cs typeface="Times New Roman" pitchFamily="18" charset="0"/>
              </a:rPr>
              <a:t>Water vapor can condense on solids</a:t>
            </a:r>
          </a:p>
          <a:p>
            <a:pPr lvl="2" eaLnBrk="1" hangingPunct="1">
              <a:buClr>
                <a:schemeClr val="tx1"/>
              </a:buClr>
            </a:pPr>
            <a:r>
              <a:rPr lang="en-US" b="1" smtClean="0">
                <a:latin typeface="Arial" pitchFamily="34" charset="0"/>
                <a:cs typeface="Times New Roman" pitchFamily="18" charset="0"/>
              </a:rPr>
              <a:t>Reflect sunlight</a:t>
            </a:r>
          </a:p>
          <a:p>
            <a:pPr lvl="2" eaLnBrk="1" hangingPunct="1">
              <a:buClr>
                <a:schemeClr val="tx1"/>
              </a:buClr>
            </a:pPr>
            <a:r>
              <a:rPr lang="en-US" b="1" smtClean="0">
                <a:latin typeface="Arial" pitchFamily="34" charset="0"/>
                <a:cs typeface="Times New Roman" pitchFamily="18" charset="0"/>
              </a:rPr>
              <a:t>Help color </a:t>
            </a:r>
            <a:r>
              <a:rPr lang="en-US" b="1" smtClean="0">
                <a:solidFill>
                  <a:srgbClr val="FF0000"/>
                </a:solidFill>
                <a:latin typeface="Arial" pitchFamily="34" charset="0"/>
                <a:cs typeface="Times New Roman" pitchFamily="18" charset="0"/>
              </a:rPr>
              <a:t>sunrise</a:t>
            </a:r>
            <a:r>
              <a:rPr lang="en-US" b="1" smtClean="0">
                <a:latin typeface="Arial" pitchFamily="34" charset="0"/>
                <a:cs typeface="Times New Roman" pitchFamily="18" charset="0"/>
              </a:rPr>
              <a:t> and </a:t>
            </a:r>
            <a:r>
              <a:rPr lang="en-US" b="1" smtClean="0">
                <a:solidFill>
                  <a:srgbClr val="FF0000"/>
                </a:solidFill>
                <a:latin typeface="Arial" pitchFamily="34" charset="0"/>
                <a:cs typeface="Times New Roman" pitchFamily="18" charset="0"/>
              </a:rPr>
              <a:t>sunset</a:t>
            </a:r>
            <a:r>
              <a:rPr lang="en-US" b="1" smtClean="0">
                <a:latin typeface="Arial" pitchFamily="34" charset="0"/>
                <a:cs typeface="Times New Roman" pitchFamily="18" charset="0"/>
              </a:rPr>
              <a:t> </a:t>
            </a:r>
          </a:p>
          <a:p>
            <a:pPr lvl="1" eaLnBrk="1" hangingPunct="1">
              <a:buClr>
                <a:schemeClr val="tx1"/>
              </a:buClr>
              <a:buFont typeface="Arial" pitchFamily="34" charset="0"/>
              <a:buChar char="•"/>
            </a:pPr>
            <a:endParaRPr lang="en-US" sz="3200" b="1" smtClean="0">
              <a:latin typeface="Arial" pitchFamily="34"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14400" y="457200"/>
            <a:ext cx="7793038" cy="1143000"/>
          </a:xfrm>
        </p:spPr>
        <p:txBody>
          <a:bodyPr/>
          <a:lstStyle/>
          <a:p>
            <a:pPr eaLnBrk="1" hangingPunct="1"/>
            <a:r>
              <a:rPr lang="en-US" sz="4000" b="1" i="1" smtClean="0">
                <a:latin typeface="Arial" pitchFamily="34" charset="0"/>
                <a:cs typeface="Times New Roman" pitchFamily="18" charset="0"/>
              </a:rPr>
              <a:t>Composition of the atmosphere</a:t>
            </a:r>
          </a:p>
        </p:txBody>
      </p:sp>
      <p:sp>
        <p:nvSpPr>
          <p:cNvPr id="62467" name="Rectangle 3"/>
          <p:cNvSpPr>
            <a:spLocks noGrp="1" noChangeArrowheads="1"/>
          </p:cNvSpPr>
          <p:nvPr>
            <p:ph idx="1"/>
          </p:nvPr>
        </p:nvSpPr>
        <p:spPr>
          <a:xfrm>
            <a:off x="685800" y="1752600"/>
            <a:ext cx="7772400" cy="4800600"/>
          </a:xfrm>
        </p:spPr>
        <p:txBody>
          <a:bodyPr/>
          <a:lstStyle/>
          <a:p>
            <a:pPr lvl="1" eaLnBrk="1" hangingPunct="1">
              <a:buClr>
                <a:schemeClr val="tx1"/>
              </a:buClr>
              <a:buFont typeface="Arial" pitchFamily="34" charset="0"/>
              <a:buNone/>
            </a:pPr>
            <a:r>
              <a:rPr lang="en-US" b="1" i="1" smtClean="0">
                <a:solidFill>
                  <a:schemeClr val="tx2"/>
                </a:solidFill>
                <a:latin typeface="Arial" pitchFamily="34" charset="0"/>
                <a:cs typeface="Times New Roman" pitchFamily="18" charset="0"/>
              </a:rPr>
              <a:t>3. Ozone</a:t>
            </a:r>
            <a:r>
              <a:rPr lang="en-US" b="1" smtClean="0">
                <a:solidFill>
                  <a:schemeClr val="tx2"/>
                </a:solidFill>
                <a:latin typeface="Arial" pitchFamily="34" charset="0"/>
                <a:cs typeface="Times New Roman" pitchFamily="18" charset="0"/>
              </a:rPr>
              <a:t> </a:t>
            </a:r>
          </a:p>
          <a:p>
            <a:pPr lvl="2" eaLnBrk="1" hangingPunct="1">
              <a:buClr>
                <a:schemeClr val="tx1"/>
              </a:buClr>
            </a:pPr>
            <a:r>
              <a:rPr lang="en-US" b="1" smtClean="0">
                <a:latin typeface="Arial" pitchFamily="34" charset="0"/>
                <a:cs typeface="Times New Roman" pitchFamily="18" charset="0"/>
              </a:rPr>
              <a:t>Three atoms of oxygen (O</a:t>
            </a:r>
            <a:r>
              <a:rPr lang="en-US" b="1" baseline="-30000" smtClean="0">
                <a:latin typeface="Arial" pitchFamily="34" charset="0"/>
                <a:cs typeface="Times New Roman" pitchFamily="18" charset="0"/>
              </a:rPr>
              <a:t>3</a:t>
            </a:r>
            <a:r>
              <a:rPr lang="en-US" b="1" smtClean="0">
                <a:latin typeface="Arial" pitchFamily="34" charset="0"/>
                <a:cs typeface="Times New Roman" pitchFamily="18" charset="0"/>
              </a:rPr>
              <a:t>)</a:t>
            </a:r>
          </a:p>
          <a:p>
            <a:pPr lvl="2" eaLnBrk="1" hangingPunct="1">
              <a:buClr>
                <a:schemeClr val="tx1"/>
              </a:buClr>
            </a:pPr>
            <a:r>
              <a:rPr lang="en-US" b="1" smtClean="0">
                <a:latin typeface="Arial" pitchFamily="34" charset="0"/>
                <a:cs typeface="Times New Roman" pitchFamily="18" charset="0"/>
              </a:rPr>
              <a:t>Distribution not uniform </a:t>
            </a:r>
          </a:p>
          <a:p>
            <a:pPr lvl="2" eaLnBrk="1" hangingPunct="1">
              <a:buClr>
                <a:schemeClr val="tx1"/>
              </a:buClr>
            </a:pPr>
            <a:r>
              <a:rPr lang="en-US" b="1" smtClean="0">
                <a:latin typeface="Arial" pitchFamily="34" charset="0"/>
                <a:cs typeface="Times New Roman" pitchFamily="18" charset="0"/>
              </a:rPr>
              <a:t>Concentrated between 10 to 50 kilometers above the surface </a:t>
            </a:r>
          </a:p>
          <a:p>
            <a:pPr lvl="2" eaLnBrk="1" hangingPunct="1">
              <a:buClr>
                <a:schemeClr val="tx1"/>
              </a:buClr>
            </a:pPr>
            <a:r>
              <a:rPr lang="en-US" b="1" smtClean="0">
                <a:latin typeface="Arial" pitchFamily="34" charset="0"/>
                <a:cs typeface="Times New Roman" pitchFamily="18" charset="0"/>
              </a:rPr>
              <a:t>Absorbs harmful UV radiation </a:t>
            </a:r>
          </a:p>
          <a:p>
            <a:pPr lvl="2" eaLnBrk="1" hangingPunct="1">
              <a:buClr>
                <a:schemeClr val="tx1"/>
              </a:buClr>
            </a:pPr>
            <a:r>
              <a:rPr lang="en-US" b="1" smtClean="0">
                <a:latin typeface="Arial" pitchFamily="34" charset="0"/>
                <a:cs typeface="Times New Roman" pitchFamily="18" charset="0"/>
              </a:rPr>
              <a:t>Human activity is depleting ozone by adding </a:t>
            </a:r>
            <a:r>
              <a:rPr lang="en-US" b="1" i="1" smtClean="0">
                <a:solidFill>
                  <a:schemeClr val="tx2"/>
                </a:solidFill>
                <a:latin typeface="Arial" pitchFamily="34" charset="0"/>
                <a:cs typeface="Times New Roman" pitchFamily="18" charset="0"/>
              </a:rPr>
              <a:t>chlorofluorocarbons</a:t>
            </a:r>
            <a:r>
              <a:rPr lang="en-US" b="1" smtClean="0">
                <a:solidFill>
                  <a:schemeClr val="tx2"/>
                </a:solidFill>
                <a:latin typeface="Arial" pitchFamily="34" charset="0"/>
                <a:cs typeface="Times New Roman" pitchFamily="18" charset="0"/>
              </a:rPr>
              <a:t> </a:t>
            </a:r>
            <a:r>
              <a:rPr lang="en-US" b="1" i="1" smtClean="0">
                <a:solidFill>
                  <a:schemeClr val="tx2"/>
                </a:solidFill>
                <a:latin typeface="Arial" pitchFamily="34" charset="0"/>
                <a:cs typeface="Times New Roman" pitchFamily="18" charset="0"/>
              </a:rPr>
              <a:t>(CFCs)</a:t>
            </a:r>
            <a:r>
              <a:rPr lang="en-US" b="1" smtClean="0">
                <a:latin typeface="Arial" pitchFamily="34" charset="0"/>
                <a:cs typeface="Times New Roman" pitchFamily="18" charset="0"/>
              </a:rPr>
              <a:t> </a:t>
            </a:r>
          </a:p>
          <a:p>
            <a:pPr lvl="1" eaLnBrk="1" hangingPunct="1">
              <a:buClr>
                <a:schemeClr val="tx1"/>
              </a:buClr>
              <a:buFontTx/>
              <a:buNone/>
            </a:pPr>
            <a:endParaRPr lang="en-US" sz="3200" b="1" smtClean="0">
              <a:latin typeface="Arial" pitchFamily="34"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38200" y="457200"/>
            <a:ext cx="7793038" cy="1143000"/>
          </a:xfrm>
        </p:spPr>
        <p:txBody>
          <a:bodyPr/>
          <a:lstStyle/>
          <a:p>
            <a:pPr eaLnBrk="1" hangingPunct="1"/>
            <a:r>
              <a:rPr lang="en-US" sz="4000" b="1" i="1" smtClean="0">
                <a:latin typeface="Arial" pitchFamily="34" charset="0"/>
                <a:cs typeface="Times New Roman" pitchFamily="18" charset="0"/>
              </a:rPr>
              <a:t>Structure of the atmosphere </a:t>
            </a:r>
          </a:p>
        </p:txBody>
      </p:sp>
      <p:sp>
        <p:nvSpPr>
          <p:cNvPr id="63491" name="Rectangle 3"/>
          <p:cNvSpPr>
            <a:spLocks noGrp="1" noChangeArrowheads="1"/>
          </p:cNvSpPr>
          <p:nvPr>
            <p:ph idx="1"/>
          </p:nvPr>
        </p:nvSpPr>
        <p:spPr>
          <a:xfrm>
            <a:off x="685800" y="1752600"/>
            <a:ext cx="7772400" cy="4800600"/>
          </a:xfrm>
        </p:spPr>
        <p:txBody>
          <a:bodyPr/>
          <a:lstStyle/>
          <a:p>
            <a:pPr eaLnBrk="1" hangingPunct="1">
              <a:lnSpc>
                <a:spcPct val="90000"/>
              </a:lnSpc>
              <a:buClr>
                <a:schemeClr val="tx1"/>
              </a:buClr>
            </a:pPr>
            <a:r>
              <a:rPr lang="en-US" b="1" smtClean="0">
                <a:latin typeface="Arial" pitchFamily="34" charset="0"/>
                <a:cs typeface="Times New Roman" pitchFamily="18" charset="0"/>
              </a:rPr>
              <a:t>Pressure changes </a:t>
            </a:r>
          </a:p>
          <a:p>
            <a:pPr lvl="1" eaLnBrk="1" hangingPunct="1">
              <a:lnSpc>
                <a:spcPct val="90000"/>
              </a:lnSpc>
              <a:buClr>
                <a:schemeClr val="tx1"/>
              </a:buClr>
              <a:buFont typeface="Arial" pitchFamily="34" charset="0"/>
              <a:buChar char="•"/>
            </a:pPr>
            <a:r>
              <a:rPr lang="en-US" b="1" smtClean="0">
                <a:latin typeface="Arial" pitchFamily="34" charset="0"/>
                <a:cs typeface="Times New Roman" pitchFamily="18" charset="0"/>
              </a:rPr>
              <a:t>Pressure is the weight of the air above. </a:t>
            </a:r>
          </a:p>
          <a:p>
            <a:pPr lvl="1" eaLnBrk="1" hangingPunct="1">
              <a:lnSpc>
                <a:spcPct val="90000"/>
              </a:lnSpc>
              <a:buClr>
                <a:schemeClr val="tx1"/>
              </a:buClr>
              <a:buFont typeface="Arial" pitchFamily="34" charset="0"/>
              <a:buChar char="•"/>
            </a:pPr>
            <a:r>
              <a:rPr lang="en-US" b="1" smtClean="0">
                <a:latin typeface="Arial" pitchFamily="34" charset="0"/>
                <a:cs typeface="Times New Roman" pitchFamily="18" charset="0"/>
              </a:rPr>
              <a:t>Average sea level pressure</a:t>
            </a:r>
          </a:p>
          <a:p>
            <a:pPr lvl="2" eaLnBrk="1" hangingPunct="1">
              <a:lnSpc>
                <a:spcPct val="90000"/>
              </a:lnSpc>
              <a:buClr>
                <a:schemeClr val="tx1"/>
              </a:buClr>
            </a:pPr>
            <a:r>
              <a:rPr lang="en-US" b="1" smtClean="0">
                <a:latin typeface="Arial" pitchFamily="34" charset="0"/>
                <a:cs typeface="Times New Roman" pitchFamily="18" charset="0"/>
              </a:rPr>
              <a:t>Slightly more than 1000 millibars</a:t>
            </a:r>
          </a:p>
          <a:p>
            <a:pPr lvl="2" eaLnBrk="1" hangingPunct="1">
              <a:lnSpc>
                <a:spcPct val="90000"/>
              </a:lnSpc>
              <a:buClr>
                <a:schemeClr val="tx1"/>
              </a:buClr>
            </a:pPr>
            <a:r>
              <a:rPr lang="en-US" b="1" smtClean="0">
                <a:latin typeface="Arial" pitchFamily="34" charset="0"/>
                <a:cs typeface="Times New Roman" pitchFamily="18" charset="0"/>
              </a:rPr>
              <a:t>About 14.7 pounds per square inch </a:t>
            </a:r>
          </a:p>
          <a:p>
            <a:pPr lvl="1" eaLnBrk="1" hangingPunct="1">
              <a:lnSpc>
                <a:spcPct val="90000"/>
              </a:lnSpc>
              <a:buClr>
                <a:schemeClr val="tx1"/>
              </a:buClr>
              <a:buFont typeface="Arial" pitchFamily="34" charset="0"/>
              <a:buChar char="•"/>
            </a:pPr>
            <a:r>
              <a:rPr lang="en-US" b="1" smtClean="0">
                <a:latin typeface="Arial" pitchFamily="34" charset="0"/>
                <a:cs typeface="Times New Roman" pitchFamily="18" charset="0"/>
              </a:rPr>
              <a:t>Pressure decreases with altitude </a:t>
            </a:r>
          </a:p>
          <a:p>
            <a:pPr lvl="2" eaLnBrk="1" hangingPunct="1">
              <a:lnSpc>
                <a:spcPct val="90000"/>
              </a:lnSpc>
              <a:buClr>
                <a:schemeClr val="tx1"/>
              </a:buClr>
            </a:pPr>
            <a:r>
              <a:rPr lang="en-US" b="1" smtClean="0">
                <a:latin typeface="Arial" pitchFamily="34" charset="0"/>
                <a:cs typeface="Times New Roman" pitchFamily="18" charset="0"/>
              </a:rPr>
              <a:t>One half of the atmosphere is below </a:t>
            </a:r>
            <a:br>
              <a:rPr lang="en-US" b="1" smtClean="0">
                <a:latin typeface="Arial" pitchFamily="34" charset="0"/>
                <a:cs typeface="Times New Roman" pitchFamily="18" charset="0"/>
              </a:rPr>
            </a:br>
            <a:r>
              <a:rPr lang="en-US" b="1" smtClean="0">
                <a:latin typeface="Arial" pitchFamily="34" charset="0"/>
                <a:cs typeface="Times New Roman" pitchFamily="18" charset="0"/>
              </a:rPr>
              <a:t>3.5 miles (5.6 kilometers) </a:t>
            </a:r>
          </a:p>
          <a:p>
            <a:pPr lvl="2" eaLnBrk="1" hangingPunct="1">
              <a:lnSpc>
                <a:spcPct val="90000"/>
              </a:lnSpc>
              <a:buClr>
                <a:schemeClr val="tx1"/>
              </a:buClr>
            </a:pPr>
            <a:r>
              <a:rPr lang="en-US" b="1" smtClean="0">
                <a:latin typeface="Arial" pitchFamily="34" charset="0"/>
                <a:cs typeface="Times New Roman" pitchFamily="18" charset="0"/>
              </a:rPr>
              <a:t>Ninety percent of the atmosphere is below 10 miles (16 kilometers)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5105400" y="2133600"/>
            <a:ext cx="3810000" cy="1143000"/>
          </a:xfrm>
        </p:spPr>
        <p:txBody>
          <a:bodyPr>
            <a:normAutofit fontScale="90000"/>
          </a:bodyPr>
          <a:lstStyle/>
          <a:p>
            <a:pPr eaLnBrk="1" hangingPunct="1">
              <a:defRPr/>
            </a:pPr>
            <a:r>
              <a:rPr lang="en-US" sz="4000" b="1" i="1" smtClean="0"/>
              <a:t>Atmospheric pressure variation with altitude</a:t>
            </a:r>
          </a:p>
        </p:txBody>
      </p:sp>
      <p:pic>
        <p:nvPicPr>
          <p:cNvPr id="64515" name="Picture 4" descr="FES_6e_Figure_11_07"/>
          <p:cNvPicPr>
            <a:picLocks noChangeAspect="1" noChangeArrowheads="1"/>
          </p:cNvPicPr>
          <p:nvPr/>
        </p:nvPicPr>
        <p:blipFill>
          <a:blip r:embed="rId2"/>
          <a:srcRect/>
          <a:stretch>
            <a:fillRect/>
          </a:stretch>
        </p:blipFill>
        <p:spPr bwMode="auto">
          <a:xfrm>
            <a:off x="522288" y="381000"/>
            <a:ext cx="4735512" cy="6016625"/>
          </a:xfrm>
          <a:prstGeom prst="rect">
            <a:avLst/>
          </a:prstGeom>
          <a:noFill/>
          <a:ln w="9525">
            <a:noFill/>
            <a:miter lim="800000"/>
            <a:headEnd/>
            <a:tailEnd/>
          </a:ln>
        </p:spPr>
      </p:pic>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5227</TotalTime>
  <Words>1312</Words>
  <Application>Microsoft Office PowerPoint</Application>
  <PresentationFormat>On-screen Show (4:3)</PresentationFormat>
  <Paragraphs>245</Paragraphs>
  <Slides>55</Slides>
  <Notes>9</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55</vt:i4>
      </vt:variant>
    </vt:vector>
  </HeadingPairs>
  <TitlesOfParts>
    <vt:vector size="76" baseType="lpstr">
      <vt:lpstr>Arial</vt:lpstr>
      <vt:lpstr>Calibri</vt:lpstr>
      <vt:lpstr>Consolas</vt:lpstr>
      <vt:lpstr>Corbel</vt:lpstr>
      <vt:lpstr>Wingdings</vt:lpstr>
      <vt:lpstr>Wingdings 2</vt:lpstr>
      <vt:lpstr>Wingdings 3</vt:lpstr>
      <vt:lpstr>Garamond</vt:lpstr>
      <vt:lpstr>Times New Roman</vt:lpstr>
      <vt:lpstr>Arial Rounded MT Bold</vt:lpstr>
      <vt:lpstr>Andalus</vt:lpstr>
      <vt:lpstr>AGA Arabesque</vt:lpstr>
      <vt:lpstr>DecoType Naskh Variants</vt:lpstr>
      <vt:lpstr>Arabic Typesetting</vt:lpstr>
      <vt:lpstr>Diwani Simple Striped</vt:lpstr>
      <vt:lpstr>Arial Black</vt:lpstr>
      <vt:lpstr>Office Theme</vt:lpstr>
      <vt:lpstr>Default Design</vt:lpstr>
      <vt:lpstr>1_Default Design</vt:lpstr>
      <vt:lpstr>Metro</vt:lpstr>
      <vt:lpstr>Stream</vt:lpstr>
      <vt:lpstr>Heating the Atmosphere  Dr. Masdouq Al-Taj 2017</vt:lpstr>
      <vt:lpstr>Weather and Climate </vt:lpstr>
      <vt:lpstr>Weather and Climate</vt:lpstr>
      <vt:lpstr>Composition of the atmosphere</vt:lpstr>
      <vt:lpstr>Composition of dry air</vt:lpstr>
      <vt:lpstr>Composition of the atmosphere</vt:lpstr>
      <vt:lpstr>Composition of the atmosphere</vt:lpstr>
      <vt:lpstr>Structure of the atmosphere </vt:lpstr>
      <vt:lpstr>Atmospheric pressure variation with altitude</vt:lpstr>
      <vt:lpstr>Structure of the atmosphere </vt:lpstr>
      <vt:lpstr>Structure of the atmosphere </vt:lpstr>
      <vt:lpstr>Structure of the atmosphere </vt:lpstr>
      <vt:lpstr>Thermal structure of the atmosphere</vt:lpstr>
      <vt:lpstr>Slide 14</vt:lpstr>
      <vt:lpstr>Slide 15</vt:lpstr>
      <vt:lpstr>Slide 16</vt:lpstr>
      <vt:lpstr>Slide 17</vt:lpstr>
      <vt:lpstr>Slide 18</vt:lpstr>
      <vt:lpstr>يقول جل وعلا: (وجعلنا السماء سقفا محفوظا وهم عن اياتها معرضون) الأنبياء 32</vt:lpstr>
      <vt:lpstr>Slide 20</vt:lpstr>
      <vt:lpstr>Slide 21</vt:lpstr>
      <vt:lpstr>يقول تعالى:  (فلا اقسم بمواقع النجوم وانه قسم لو تعلمون عظيم)</vt:lpstr>
      <vt:lpstr>Slide 23</vt:lpstr>
      <vt:lpstr>Slide 24</vt:lpstr>
      <vt:lpstr>Slide 25</vt:lpstr>
      <vt:lpstr>Slide 26</vt:lpstr>
      <vt:lpstr>Earth–Sun relations </vt:lpstr>
      <vt:lpstr>Daily paths of the Sun  at 40° N latitude - June</vt:lpstr>
      <vt:lpstr>Daily paths of the Sun at  40° N latitude - December</vt:lpstr>
      <vt:lpstr>Relationship of sun angle and  intensity of solar radiation </vt:lpstr>
      <vt:lpstr>Slide 31</vt:lpstr>
      <vt:lpstr>Earth–Sun relations </vt:lpstr>
      <vt:lpstr>Earth–Sun relations </vt:lpstr>
      <vt:lpstr>Earth–Sun relations </vt:lpstr>
      <vt:lpstr>Earth–Sun relationships</vt:lpstr>
      <vt:lpstr>Characteristics of the solstices  and equinoxes</vt:lpstr>
      <vt:lpstr>Atmospheric heating </vt:lpstr>
      <vt:lpstr>Mechanisms of heat transfer</vt:lpstr>
      <vt:lpstr>Atmospheric heating </vt:lpstr>
      <vt:lpstr>The electromagnetic spectrum</vt:lpstr>
      <vt:lpstr>Atmospheric heating </vt:lpstr>
      <vt:lpstr>Atmospheric heating </vt:lpstr>
      <vt:lpstr>Average distribution of  incoming solar radiation</vt:lpstr>
      <vt:lpstr>Atmospheric Heating </vt:lpstr>
      <vt:lpstr>Heating of the atmosphere</vt:lpstr>
      <vt:lpstr>Temperature measurement </vt:lpstr>
      <vt:lpstr>Controls of temperature </vt:lpstr>
      <vt:lpstr>Maritime بحري Influence  on temperature</vt:lpstr>
      <vt:lpstr>Controls of temperature </vt:lpstr>
      <vt:lpstr>World Distribution of Temperature </vt:lpstr>
      <vt:lpstr>World Distribution of Temperature </vt:lpstr>
      <vt:lpstr>World Distribution of Temperature </vt:lpstr>
      <vt:lpstr>World mean sea-level  temperatures in January</vt:lpstr>
      <vt:lpstr>World mean sea-level  temperatures in July</vt:lpstr>
      <vt:lpstr>End of Chapter 11</vt:lpstr>
    </vt:vector>
  </TitlesOfParts>
  <Company>MicroTech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Volcanoes and Igneous Activity  Earth  -  Chapter 4</dc:title>
  <dc:creator>Stan &amp; Cindy Hatfield</dc:creator>
  <cp:lastModifiedBy>User</cp:lastModifiedBy>
  <cp:revision>616</cp:revision>
  <cp:lastPrinted>1601-01-01T00:00:00Z</cp:lastPrinted>
  <dcterms:created xsi:type="dcterms:W3CDTF">2000-12-18T00:31:17Z</dcterms:created>
  <dcterms:modified xsi:type="dcterms:W3CDTF">2017-04-05T16:11:38Z</dcterms:modified>
</cp:coreProperties>
</file>