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85" r:id="rId6"/>
    <p:sldId id="284" r:id="rId7"/>
    <p:sldId id="283" r:id="rId8"/>
    <p:sldId id="282" r:id="rId9"/>
    <p:sldId id="281" r:id="rId10"/>
    <p:sldId id="280" r:id="rId11"/>
    <p:sldId id="286" r:id="rId12"/>
    <p:sldId id="261" r:id="rId13"/>
    <p:sldId id="287" r:id="rId14"/>
    <p:sldId id="288" r:id="rId15"/>
    <p:sldId id="265" r:id="rId16"/>
    <p:sldId id="266" r:id="rId17"/>
    <p:sldId id="267" r:id="rId18"/>
    <p:sldId id="289" r:id="rId19"/>
    <p:sldId id="262" r:id="rId20"/>
    <p:sldId id="290" r:id="rId21"/>
    <p:sldId id="268" r:id="rId22"/>
    <p:sldId id="278" r:id="rId23"/>
    <p:sldId id="271" r:id="rId24"/>
    <p:sldId id="269" r:id="rId25"/>
    <p:sldId id="270" r:id="rId26"/>
    <p:sldId id="291" r:id="rId27"/>
    <p:sldId id="272" r:id="rId28"/>
    <p:sldId id="277" r:id="rId29"/>
    <p:sldId id="273" r:id="rId30"/>
    <p:sldId id="274" r:id="rId31"/>
    <p:sldId id="279" r:id="rId32"/>
    <p:sldId id="263" r:id="rId33"/>
    <p:sldId id="264" r:id="rId34"/>
    <p:sldId id="275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ACE221-D5B7-441F-B209-D69EE3815205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52F805-E913-44AC-B53E-B99B21C04E23}">
      <dgm:prSet phldrT="[Text]"/>
      <dgm:spPr/>
      <dgm:t>
        <a:bodyPr/>
        <a:lstStyle/>
        <a:p>
          <a:r>
            <a:rPr lang="en-US" dirty="0" smtClean="0"/>
            <a:t>LOOK</a:t>
          </a:r>
          <a:endParaRPr lang="en-US" dirty="0"/>
        </a:p>
      </dgm:t>
    </dgm:pt>
    <dgm:pt modelId="{098DB9FB-D85C-4BAE-AE6D-12BE38BD034B}" type="parTrans" cxnId="{7335DE95-742C-4F23-8C0B-A7C27F43A609}">
      <dgm:prSet/>
      <dgm:spPr/>
      <dgm:t>
        <a:bodyPr/>
        <a:lstStyle/>
        <a:p>
          <a:endParaRPr lang="en-US"/>
        </a:p>
      </dgm:t>
    </dgm:pt>
    <dgm:pt modelId="{E7F6BA38-6138-4449-B671-6C1C9029F593}" type="sibTrans" cxnId="{7335DE95-742C-4F23-8C0B-A7C27F43A609}">
      <dgm:prSet/>
      <dgm:spPr/>
      <dgm:t>
        <a:bodyPr/>
        <a:lstStyle/>
        <a:p>
          <a:endParaRPr lang="en-US"/>
        </a:p>
      </dgm:t>
    </dgm:pt>
    <dgm:pt modelId="{8D0D7FD2-1A03-4407-843A-6CF915FC8DBC}">
      <dgm:prSet phldrT="[Text]"/>
      <dgm:spPr/>
      <dgm:t>
        <a:bodyPr/>
        <a:lstStyle/>
        <a:p>
          <a:r>
            <a:rPr lang="en-US" dirty="0" smtClean="0"/>
            <a:t>Atrophy</a:t>
          </a:r>
          <a:endParaRPr lang="en-US" dirty="0"/>
        </a:p>
      </dgm:t>
    </dgm:pt>
    <dgm:pt modelId="{88B39391-4DF4-487D-9AB2-7C9A75EC05F1}" type="parTrans" cxnId="{8DAAEF8F-F811-4112-80A9-DAADFDF96502}">
      <dgm:prSet/>
      <dgm:spPr/>
      <dgm:t>
        <a:bodyPr/>
        <a:lstStyle/>
        <a:p>
          <a:endParaRPr lang="en-US"/>
        </a:p>
      </dgm:t>
    </dgm:pt>
    <dgm:pt modelId="{81AF5353-EF36-4A42-AC2B-E5F4EC517F70}" type="sibTrans" cxnId="{8DAAEF8F-F811-4112-80A9-DAADFDF96502}">
      <dgm:prSet/>
      <dgm:spPr/>
      <dgm:t>
        <a:bodyPr/>
        <a:lstStyle/>
        <a:p>
          <a:endParaRPr lang="en-US"/>
        </a:p>
      </dgm:t>
    </dgm:pt>
    <dgm:pt modelId="{3529464B-C51E-4A26-987C-565E5D4E0EBC}">
      <dgm:prSet phldrT="[Text]"/>
      <dgm:spPr/>
      <dgm:t>
        <a:bodyPr/>
        <a:lstStyle/>
        <a:p>
          <a:r>
            <a:rPr lang="en-US" dirty="0" smtClean="0"/>
            <a:t>Trophic changes</a:t>
          </a:r>
          <a:endParaRPr lang="en-US" dirty="0"/>
        </a:p>
      </dgm:t>
    </dgm:pt>
    <dgm:pt modelId="{D470D907-A83C-46F2-A7B4-21308FC78E8F}" type="parTrans" cxnId="{CDC4BBFB-4BA0-4B3B-AADC-276433EBEA30}">
      <dgm:prSet/>
      <dgm:spPr/>
      <dgm:t>
        <a:bodyPr/>
        <a:lstStyle/>
        <a:p>
          <a:endParaRPr lang="en-US"/>
        </a:p>
      </dgm:t>
    </dgm:pt>
    <dgm:pt modelId="{06F4C13B-B5D4-4D88-AF15-F762DC0F720B}" type="sibTrans" cxnId="{CDC4BBFB-4BA0-4B3B-AADC-276433EBEA30}">
      <dgm:prSet/>
      <dgm:spPr/>
      <dgm:t>
        <a:bodyPr/>
        <a:lstStyle/>
        <a:p>
          <a:endParaRPr lang="en-US"/>
        </a:p>
      </dgm:t>
    </dgm:pt>
    <dgm:pt modelId="{1C012B6E-9B43-4CAD-AF8F-16F5DB1DB47D}">
      <dgm:prSet phldrT="[Text]"/>
      <dgm:spPr/>
      <dgm:t>
        <a:bodyPr/>
        <a:lstStyle/>
        <a:p>
          <a:r>
            <a:rPr lang="en-US" dirty="0" smtClean="0"/>
            <a:t>FEEL</a:t>
          </a:r>
          <a:endParaRPr lang="en-US" dirty="0"/>
        </a:p>
      </dgm:t>
    </dgm:pt>
    <dgm:pt modelId="{A5CD7032-D9E8-4CB4-A033-58DDA0AEE0CB}" type="parTrans" cxnId="{2B8AAEAD-29A0-45FD-9B64-E17C6E675264}">
      <dgm:prSet/>
      <dgm:spPr/>
      <dgm:t>
        <a:bodyPr/>
        <a:lstStyle/>
        <a:p>
          <a:endParaRPr lang="en-US"/>
        </a:p>
      </dgm:t>
    </dgm:pt>
    <dgm:pt modelId="{999DFEEA-3E31-4C53-9ACD-7B011FD16E00}" type="sibTrans" cxnId="{2B8AAEAD-29A0-45FD-9B64-E17C6E675264}">
      <dgm:prSet/>
      <dgm:spPr/>
      <dgm:t>
        <a:bodyPr/>
        <a:lstStyle/>
        <a:p>
          <a:endParaRPr lang="en-US"/>
        </a:p>
      </dgm:t>
    </dgm:pt>
    <dgm:pt modelId="{128DD960-6F56-45E7-909E-8FDBDF4F1457}">
      <dgm:prSet phldrT="[Text]"/>
      <dgm:spPr/>
      <dgm:t>
        <a:bodyPr/>
        <a:lstStyle/>
        <a:p>
          <a:r>
            <a:rPr lang="en-US" dirty="0" smtClean="0"/>
            <a:t>Sensation</a:t>
          </a:r>
          <a:endParaRPr lang="en-US" dirty="0"/>
        </a:p>
      </dgm:t>
    </dgm:pt>
    <dgm:pt modelId="{D1C32E09-314C-4706-BBA5-52CF26DF2B0C}" type="parTrans" cxnId="{5720ACB5-D012-40F1-8CC9-645787936B71}">
      <dgm:prSet/>
      <dgm:spPr/>
      <dgm:t>
        <a:bodyPr/>
        <a:lstStyle/>
        <a:p>
          <a:endParaRPr lang="en-US"/>
        </a:p>
      </dgm:t>
    </dgm:pt>
    <dgm:pt modelId="{202C6D83-0528-4D60-9D89-599B0C918B61}" type="sibTrans" cxnId="{5720ACB5-D012-40F1-8CC9-645787936B71}">
      <dgm:prSet/>
      <dgm:spPr/>
      <dgm:t>
        <a:bodyPr/>
        <a:lstStyle/>
        <a:p>
          <a:endParaRPr lang="en-US"/>
        </a:p>
      </dgm:t>
    </dgm:pt>
    <dgm:pt modelId="{722A6666-5ED0-41DC-9DF1-5289FB12AFC9}">
      <dgm:prSet phldrT="[Text]"/>
      <dgm:spPr/>
      <dgm:t>
        <a:bodyPr/>
        <a:lstStyle/>
        <a:p>
          <a:r>
            <a:rPr lang="en-US" dirty="0" smtClean="0"/>
            <a:t>MOVE</a:t>
          </a:r>
          <a:endParaRPr lang="en-US" dirty="0"/>
        </a:p>
      </dgm:t>
    </dgm:pt>
    <dgm:pt modelId="{28EFBE27-4DD9-4007-BE8A-08CFAAC41D66}" type="parTrans" cxnId="{30B58A96-7FFD-4AFC-BF54-5DAA9F2CC98A}">
      <dgm:prSet/>
      <dgm:spPr/>
      <dgm:t>
        <a:bodyPr/>
        <a:lstStyle/>
        <a:p>
          <a:endParaRPr lang="en-US"/>
        </a:p>
      </dgm:t>
    </dgm:pt>
    <dgm:pt modelId="{CF8E41A2-6060-4230-89D2-BE7A878FDDF2}" type="sibTrans" cxnId="{30B58A96-7FFD-4AFC-BF54-5DAA9F2CC98A}">
      <dgm:prSet/>
      <dgm:spPr/>
      <dgm:t>
        <a:bodyPr/>
        <a:lstStyle/>
        <a:p>
          <a:endParaRPr lang="en-US"/>
        </a:p>
      </dgm:t>
    </dgm:pt>
    <dgm:pt modelId="{E9C06690-CAAB-4206-943F-3AE4BE56E387}">
      <dgm:prSet phldrT="[Text]"/>
      <dgm:spPr/>
      <dgm:t>
        <a:bodyPr/>
        <a:lstStyle/>
        <a:p>
          <a:r>
            <a:rPr lang="en-US" dirty="0" smtClean="0"/>
            <a:t>Passive</a:t>
          </a:r>
          <a:endParaRPr lang="en-US" dirty="0"/>
        </a:p>
      </dgm:t>
    </dgm:pt>
    <dgm:pt modelId="{AA3F07B2-9E32-4B11-BF82-EAED9BF55D73}" type="parTrans" cxnId="{73B8958B-9D76-492E-B5D8-55A88E2091AC}">
      <dgm:prSet/>
      <dgm:spPr/>
      <dgm:t>
        <a:bodyPr/>
        <a:lstStyle/>
        <a:p>
          <a:endParaRPr lang="en-US"/>
        </a:p>
      </dgm:t>
    </dgm:pt>
    <dgm:pt modelId="{9FE0342F-8D3B-48C6-9FD6-0393943F0A1E}" type="sibTrans" cxnId="{73B8958B-9D76-492E-B5D8-55A88E2091AC}">
      <dgm:prSet/>
      <dgm:spPr/>
      <dgm:t>
        <a:bodyPr/>
        <a:lstStyle/>
        <a:p>
          <a:endParaRPr lang="en-US"/>
        </a:p>
      </dgm:t>
    </dgm:pt>
    <dgm:pt modelId="{D9536459-D54C-4D2A-B79D-67B0FFCDA4D5}">
      <dgm:prSet phldrT="[Text]"/>
      <dgm:spPr/>
      <dgm:t>
        <a:bodyPr/>
        <a:lstStyle/>
        <a:p>
          <a:r>
            <a:rPr lang="en-US" dirty="0" smtClean="0"/>
            <a:t>ACTIVE</a:t>
          </a:r>
          <a:endParaRPr lang="en-US" dirty="0"/>
        </a:p>
      </dgm:t>
    </dgm:pt>
    <dgm:pt modelId="{1C159D1C-C9D1-4651-A1D2-934D2E3984E1}" type="parTrans" cxnId="{CED097E7-CDF8-4E91-BBE4-890CE3FF2774}">
      <dgm:prSet/>
      <dgm:spPr/>
      <dgm:t>
        <a:bodyPr/>
        <a:lstStyle/>
        <a:p>
          <a:endParaRPr lang="en-US"/>
        </a:p>
      </dgm:t>
    </dgm:pt>
    <dgm:pt modelId="{C24E9FB3-AB6B-4418-8AD0-3801F98C07AE}" type="sibTrans" cxnId="{CED097E7-CDF8-4E91-BBE4-890CE3FF2774}">
      <dgm:prSet/>
      <dgm:spPr/>
      <dgm:t>
        <a:bodyPr/>
        <a:lstStyle/>
        <a:p>
          <a:endParaRPr lang="en-US"/>
        </a:p>
      </dgm:t>
    </dgm:pt>
    <dgm:pt modelId="{477C1D9F-8B1D-4C7D-B8BC-497E65C84F85}">
      <dgm:prSet/>
      <dgm:spPr/>
      <dgm:t>
        <a:bodyPr/>
        <a:lstStyle/>
        <a:p>
          <a:r>
            <a:rPr lang="en-US" dirty="0" smtClean="0"/>
            <a:t>Abnormal Position</a:t>
          </a:r>
          <a:endParaRPr lang="en-US" dirty="0"/>
        </a:p>
      </dgm:t>
    </dgm:pt>
    <dgm:pt modelId="{5D41D7AB-50FC-414A-937C-20043B9B7C62}" type="parTrans" cxnId="{54E01755-359B-44EF-895C-E62348AC4E62}">
      <dgm:prSet/>
      <dgm:spPr/>
      <dgm:t>
        <a:bodyPr/>
        <a:lstStyle/>
        <a:p>
          <a:endParaRPr lang="en-US"/>
        </a:p>
      </dgm:t>
    </dgm:pt>
    <dgm:pt modelId="{A12722E0-0594-4F54-9B9D-12A6357E05AF}" type="sibTrans" cxnId="{54E01755-359B-44EF-895C-E62348AC4E62}">
      <dgm:prSet/>
      <dgm:spPr/>
      <dgm:t>
        <a:bodyPr/>
        <a:lstStyle/>
        <a:p>
          <a:endParaRPr lang="en-US"/>
        </a:p>
      </dgm:t>
    </dgm:pt>
    <dgm:pt modelId="{7DD877CE-66C0-4524-BACD-4121E22DC900}" type="pres">
      <dgm:prSet presAssocID="{CFACE221-D5B7-441F-B209-D69EE381520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FA846CD-5AFA-4F04-B3B8-E2A1BD8283A6}" type="pres">
      <dgm:prSet presAssocID="{A452F805-E913-44AC-B53E-B99B21C04E23}" presName="horFlow" presStyleCnt="0"/>
      <dgm:spPr/>
    </dgm:pt>
    <dgm:pt modelId="{2243ACAD-AE69-4D81-903A-DB098187B2C6}" type="pres">
      <dgm:prSet presAssocID="{A452F805-E913-44AC-B53E-B99B21C04E23}" presName="bigChev" presStyleLbl="node1" presStyleIdx="0" presStyleCnt="3"/>
      <dgm:spPr/>
      <dgm:t>
        <a:bodyPr/>
        <a:lstStyle/>
        <a:p>
          <a:endParaRPr lang="en-US"/>
        </a:p>
      </dgm:t>
    </dgm:pt>
    <dgm:pt modelId="{54DC0861-EE84-4F51-9D12-9F376242D2EC}" type="pres">
      <dgm:prSet presAssocID="{88B39391-4DF4-487D-9AB2-7C9A75EC05F1}" presName="parTrans" presStyleCnt="0"/>
      <dgm:spPr/>
    </dgm:pt>
    <dgm:pt modelId="{A499FEC1-C15D-4B08-A406-E73CF2040A84}" type="pres">
      <dgm:prSet presAssocID="{8D0D7FD2-1A03-4407-843A-6CF915FC8DBC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23798-CBB3-4FCA-9B0D-D70573141F92}" type="pres">
      <dgm:prSet presAssocID="{81AF5353-EF36-4A42-AC2B-E5F4EC517F70}" presName="sibTrans" presStyleCnt="0"/>
      <dgm:spPr/>
    </dgm:pt>
    <dgm:pt modelId="{3506D245-8698-46C9-B5FC-55851EFA28D5}" type="pres">
      <dgm:prSet presAssocID="{3529464B-C51E-4A26-987C-565E5D4E0EBC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B93F83-1AD5-44EF-92EF-EAAC6961E97B}" type="pres">
      <dgm:prSet presAssocID="{06F4C13B-B5D4-4D88-AF15-F762DC0F720B}" presName="sibTrans" presStyleCnt="0"/>
      <dgm:spPr/>
    </dgm:pt>
    <dgm:pt modelId="{CF406EB5-A6E8-44D7-B1EE-A27BFF8DEE2D}" type="pres">
      <dgm:prSet presAssocID="{477C1D9F-8B1D-4C7D-B8BC-497E65C84F85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7E19-C5B0-4375-96DE-E6122DA9AE04}" type="pres">
      <dgm:prSet presAssocID="{A452F805-E913-44AC-B53E-B99B21C04E23}" presName="vSp" presStyleCnt="0"/>
      <dgm:spPr/>
    </dgm:pt>
    <dgm:pt modelId="{7D9DBAD4-FE28-4414-A304-3837B321253F}" type="pres">
      <dgm:prSet presAssocID="{1C012B6E-9B43-4CAD-AF8F-16F5DB1DB47D}" presName="horFlow" presStyleCnt="0"/>
      <dgm:spPr/>
    </dgm:pt>
    <dgm:pt modelId="{A6D92CC1-9DA3-4EC7-A366-60565923B7B7}" type="pres">
      <dgm:prSet presAssocID="{1C012B6E-9B43-4CAD-AF8F-16F5DB1DB47D}" presName="bigChev" presStyleLbl="node1" presStyleIdx="1" presStyleCnt="3"/>
      <dgm:spPr/>
      <dgm:t>
        <a:bodyPr/>
        <a:lstStyle/>
        <a:p>
          <a:endParaRPr lang="en-US"/>
        </a:p>
      </dgm:t>
    </dgm:pt>
    <dgm:pt modelId="{FC76E05F-17B7-48B6-8322-EC58A34A0C3C}" type="pres">
      <dgm:prSet presAssocID="{D1C32E09-314C-4706-BBA5-52CF26DF2B0C}" presName="parTrans" presStyleCnt="0"/>
      <dgm:spPr/>
    </dgm:pt>
    <dgm:pt modelId="{1315FB52-66FF-48AC-99C8-89CA8ACC0F4A}" type="pres">
      <dgm:prSet presAssocID="{128DD960-6F56-45E7-909E-8FDBDF4F1457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60F3A0-6B66-4167-B91B-982421E8FFE3}" type="pres">
      <dgm:prSet presAssocID="{1C012B6E-9B43-4CAD-AF8F-16F5DB1DB47D}" presName="vSp" presStyleCnt="0"/>
      <dgm:spPr/>
    </dgm:pt>
    <dgm:pt modelId="{170F2388-21BB-4B5A-99C7-DD8204B9BF1E}" type="pres">
      <dgm:prSet presAssocID="{722A6666-5ED0-41DC-9DF1-5289FB12AFC9}" presName="horFlow" presStyleCnt="0"/>
      <dgm:spPr/>
    </dgm:pt>
    <dgm:pt modelId="{42AF735D-66F5-4157-B719-D12EB3EA7B05}" type="pres">
      <dgm:prSet presAssocID="{722A6666-5ED0-41DC-9DF1-5289FB12AFC9}" presName="bigChev" presStyleLbl="node1" presStyleIdx="2" presStyleCnt="3"/>
      <dgm:spPr/>
      <dgm:t>
        <a:bodyPr/>
        <a:lstStyle/>
        <a:p>
          <a:endParaRPr lang="en-US"/>
        </a:p>
      </dgm:t>
    </dgm:pt>
    <dgm:pt modelId="{22110537-DCF8-4586-8E46-02D614D1A170}" type="pres">
      <dgm:prSet presAssocID="{AA3F07B2-9E32-4B11-BF82-EAED9BF55D73}" presName="parTrans" presStyleCnt="0"/>
      <dgm:spPr/>
    </dgm:pt>
    <dgm:pt modelId="{E9A52A0A-E5C9-4F1C-ADE7-CC35B03CD869}" type="pres">
      <dgm:prSet presAssocID="{E9C06690-CAAB-4206-943F-3AE4BE56E387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669C2-58FF-4EA9-B5B0-CDFF3CB50A25}" type="pres">
      <dgm:prSet presAssocID="{9FE0342F-8D3B-48C6-9FD6-0393943F0A1E}" presName="sibTrans" presStyleCnt="0"/>
      <dgm:spPr/>
    </dgm:pt>
    <dgm:pt modelId="{395D51FD-49F6-430B-B0A5-AEAE79828CF6}" type="pres">
      <dgm:prSet presAssocID="{D9536459-D54C-4D2A-B79D-67B0FFCDA4D5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20ACB5-D012-40F1-8CC9-645787936B71}" srcId="{1C012B6E-9B43-4CAD-AF8F-16F5DB1DB47D}" destId="{128DD960-6F56-45E7-909E-8FDBDF4F1457}" srcOrd="0" destOrd="0" parTransId="{D1C32E09-314C-4706-BBA5-52CF26DF2B0C}" sibTransId="{202C6D83-0528-4D60-9D89-599B0C918B61}"/>
    <dgm:cxn modelId="{73B8958B-9D76-492E-B5D8-55A88E2091AC}" srcId="{722A6666-5ED0-41DC-9DF1-5289FB12AFC9}" destId="{E9C06690-CAAB-4206-943F-3AE4BE56E387}" srcOrd="0" destOrd="0" parTransId="{AA3F07B2-9E32-4B11-BF82-EAED9BF55D73}" sibTransId="{9FE0342F-8D3B-48C6-9FD6-0393943F0A1E}"/>
    <dgm:cxn modelId="{45735258-A39A-4780-9FB1-EFC6FD80D0A8}" type="presOf" srcId="{477C1D9F-8B1D-4C7D-B8BC-497E65C84F85}" destId="{CF406EB5-A6E8-44D7-B1EE-A27BFF8DEE2D}" srcOrd="0" destOrd="0" presId="urn:microsoft.com/office/officeart/2005/8/layout/lProcess3"/>
    <dgm:cxn modelId="{54E01755-359B-44EF-895C-E62348AC4E62}" srcId="{A452F805-E913-44AC-B53E-B99B21C04E23}" destId="{477C1D9F-8B1D-4C7D-B8BC-497E65C84F85}" srcOrd="2" destOrd="0" parTransId="{5D41D7AB-50FC-414A-937C-20043B9B7C62}" sibTransId="{A12722E0-0594-4F54-9B9D-12A6357E05AF}"/>
    <dgm:cxn modelId="{B62615E9-2D5F-4A39-896E-13D115465489}" type="presOf" srcId="{A452F805-E913-44AC-B53E-B99B21C04E23}" destId="{2243ACAD-AE69-4D81-903A-DB098187B2C6}" srcOrd="0" destOrd="0" presId="urn:microsoft.com/office/officeart/2005/8/layout/lProcess3"/>
    <dgm:cxn modelId="{A26E9555-693C-4650-A67B-62517870A632}" type="presOf" srcId="{E9C06690-CAAB-4206-943F-3AE4BE56E387}" destId="{E9A52A0A-E5C9-4F1C-ADE7-CC35B03CD869}" srcOrd="0" destOrd="0" presId="urn:microsoft.com/office/officeart/2005/8/layout/lProcess3"/>
    <dgm:cxn modelId="{CDC4BBFB-4BA0-4B3B-AADC-276433EBEA30}" srcId="{A452F805-E913-44AC-B53E-B99B21C04E23}" destId="{3529464B-C51E-4A26-987C-565E5D4E0EBC}" srcOrd="1" destOrd="0" parTransId="{D470D907-A83C-46F2-A7B4-21308FC78E8F}" sibTransId="{06F4C13B-B5D4-4D88-AF15-F762DC0F720B}"/>
    <dgm:cxn modelId="{7D7FC01E-B4A5-4BAF-A922-7E6284C4684D}" type="presOf" srcId="{D9536459-D54C-4D2A-B79D-67B0FFCDA4D5}" destId="{395D51FD-49F6-430B-B0A5-AEAE79828CF6}" srcOrd="0" destOrd="0" presId="urn:microsoft.com/office/officeart/2005/8/layout/lProcess3"/>
    <dgm:cxn modelId="{CED097E7-CDF8-4E91-BBE4-890CE3FF2774}" srcId="{722A6666-5ED0-41DC-9DF1-5289FB12AFC9}" destId="{D9536459-D54C-4D2A-B79D-67B0FFCDA4D5}" srcOrd="1" destOrd="0" parTransId="{1C159D1C-C9D1-4651-A1D2-934D2E3984E1}" sibTransId="{C24E9FB3-AB6B-4418-8AD0-3801F98C07AE}"/>
    <dgm:cxn modelId="{DF4E3359-35EC-4992-AA37-0896FEA0D0B3}" type="presOf" srcId="{128DD960-6F56-45E7-909E-8FDBDF4F1457}" destId="{1315FB52-66FF-48AC-99C8-89CA8ACC0F4A}" srcOrd="0" destOrd="0" presId="urn:microsoft.com/office/officeart/2005/8/layout/lProcess3"/>
    <dgm:cxn modelId="{4A2A2028-4A9E-4030-93EE-0AB20F7CE8E6}" type="presOf" srcId="{3529464B-C51E-4A26-987C-565E5D4E0EBC}" destId="{3506D245-8698-46C9-B5FC-55851EFA28D5}" srcOrd="0" destOrd="0" presId="urn:microsoft.com/office/officeart/2005/8/layout/lProcess3"/>
    <dgm:cxn modelId="{7335DE95-742C-4F23-8C0B-A7C27F43A609}" srcId="{CFACE221-D5B7-441F-B209-D69EE3815205}" destId="{A452F805-E913-44AC-B53E-B99B21C04E23}" srcOrd="0" destOrd="0" parTransId="{098DB9FB-D85C-4BAE-AE6D-12BE38BD034B}" sibTransId="{E7F6BA38-6138-4449-B671-6C1C9029F593}"/>
    <dgm:cxn modelId="{9A91DBB1-5A93-4EFB-B9FA-7C0CA9A789D8}" type="presOf" srcId="{722A6666-5ED0-41DC-9DF1-5289FB12AFC9}" destId="{42AF735D-66F5-4157-B719-D12EB3EA7B05}" srcOrd="0" destOrd="0" presId="urn:microsoft.com/office/officeart/2005/8/layout/lProcess3"/>
    <dgm:cxn modelId="{2B8AAEAD-29A0-45FD-9B64-E17C6E675264}" srcId="{CFACE221-D5B7-441F-B209-D69EE3815205}" destId="{1C012B6E-9B43-4CAD-AF8F-16F5DB1DB47D}" srcOrd="1" destOrd="0" parTransId="{A5CD7032-D9E8-4CB4-A033-58DDA0AEE0CB}" sibTransId="{999DFEEA-3E31-4C53-9ACD-7B011FD16E00}"/>
    <dgm:cxn modelId="{8DAAEF8F-F811-4112-80A9-DAADFDF96502}" srcId="{A452F805-E913-44AC-B53E-B99B21C04E23}" destId="{8D0D7FD2-1A03-4407-843A-6CF915FC8DBC}" srcOrd="0" destOrd="0" parTransId="{88B39391-4DF4-487D-9AB2-7C9A75EC05F1}" sibTransId="{81AF5353-EF36-4A42-AC2B-E5F4EC517F70}"/>
    <dgm:cxn modelId="{AD8BE21B-3068-4872-A9DE-24023A207F49}" type="presOf" srcId="{8D0D7FD2-1A03-4407-843A-6CF915FC8DBC}" destId="{A499FEC1-C15D-4B08-A406-E73CF2040A84}" srcOrd="0" destOrd="0" presId="urn:microsoft.com/office/officeart/2005/8/layout/lProcess3"/>
    <dgm:cxn modelId="{AE324CDE-C137-4031-8D3A-EADCA6EC5FE3}" type="presOf" srcId="{CFACE221-D5B7-441F-B209-D69EE3815205}" destId="{7DD877CE-66C0-4524-BACD-4121E22DC900}" srcOrd="0" destOrd="0" presId="urn:microsoft.com/office/officeart/2005/8/layout/lProcess3"/>
    <dgm:cxn modelId="{17D9C3B0-1B23-4751-977E-79CB9A34993B}" type="presOf" srcId="{1C012B6E-9B43-4CAD-AF8F-16F5DB1DB47D}" destId="{A6D92CC1-9DA3-4EC7-A366-60565923B7B7}" srcOrd="0" destOrd="0" presId="urn:microsoft.com/office/officeart/2005/8/layout/lProcess3"/>
    <dgm:cxn modelId="{30B58A96-7FFD-4AFC-BF54-5DAA9F2CC98A}" srcId="{CFACE221-D5B7-441F-B209-D69EE3815205}" destId="{722A6666-5ED0-41DC-9DF1-5289FB12AFC9}" srcOrd="2" destOrd="0" parTransId="{28EFBE27-4DD9-4007-BE8A-08CFAAC41D66}" sibTransId="{CF8E41A2-6060-4230-89D2-BE7A878FDDF2}"/>
    <dgm:cxn modelId="{C4B51050-B553-4294-BF9D-68AA23615CC3}" type="presParOf" srcId="{7DD877CE-66C0-4524-BACD-4121E22DC900}" destId="{5FA846CD-5AFA-4F04-B3B8-E2A1BD8283A6}" srcOrd="0" destOrd="0" presId="urn:microsoft.com/office/officeart/2005/8/layout/lProcess3"/>
    <dgm:cxn modelId="{454E260C-AF61-4486-B071-E38E3F841FFA}" type="presParOf" srcId="{5FA846CD-5AFA-4F04-B3B8-E2A1BD8283A6}" destId="{2243ACAD-AE69-4D81-903A-DB098187B2C6}" srcOrd="0" destOrd="0" presId="urn:microsoft.com/office/officeart/2005/8/layout/lProcess3"/>
    <dgm:cxn modelId="{D08AB51D-0F46-4C55-872B-E097EAE8D80E}" type="presParOf" srcId="{5FA846CD-5AFA-4F04-B3B8-E2A1BD8283A6}" destId="{54DC0861-EE84-4F51-9D12-9F376242D2EC}" srcOrd="1" destOrd="0" presId="urn:microsoft.com/office/officeart/2005/8/layout/lProcess3"/>
    <dgm:cxn modelId="{EBE9563F-61AD-43C4-8760-10C13EE82839}" type="presParOf" srcId="{5FA846CD-5AFA-4F04-B3B8-E2A1BD8283A6}" destId="{A499FEC1-C15D-4B08-A406-E73CF2040A84}" srcOrd="2" destOrd="0" presId="urn:microsoft.com/office/officeart/2005/8/layout/lProcess3"/>
    <dgm:cxn modelId="{B6CB46D7-0F6E-46EB-97BE-B7E97B5B732B}" type="presParOf" srcId="{5FA846CD-5AFA-4F04-B3B8-E2A1BD8283A6}" destId="{79023798-CBB3-4FCA-9B0D-D70573141F92}" srcOrd="3" destOrd="0" presId="urn:microsoft.com/office/officeart/2005/8/layout/lProcess3"/>
    <dgm:cxn modelId="{4F3B68CE-6718-48E4-B64F-ACCB62AEFC5C}" type="presParOf" srcId="{5FA846CD-5AFA-4F04-B3B8-E2A1BD8283A6}" destId="{3506D245-8698-46C9-B5FC-55851EFA28D5}" srcOrd="4" destOrd="0" presId="urn:microsoft.com/office/officeart/2005/8/layout/lProcess3"/>
    <dgm:cxn modelId="{A7923DA4-1C22-4C29-9305-DC459C0E46D4}" type="presParOf" srcId="{5FA846CD-5AFA-4F04-B3B8-E2A1BD8283A6}" destId="{E0B93F83-1AD5-44EF-92EF-EAAC6961E97B}" srcOrd="5" destOrd="0" presId="urn:microsoft.com/office/officeart/2005/8/layout/lProcess3"/>
    <dgm:cxn modelId="{A37A0032-D793-44EE-8F63-D4A8869EBA0D}" type="presParOf" srcId="{5FA846CD-5AFA-4F04-B3B8-E2A1BD8283A6}" destId="{CF406EB5-A6E8-44D7-B1EE-A27BFF8DEE2D}" srcOrd="6" destOrd="0" presId="urn:microsoft.com/office/officeart/2005/8/layout/lProcess3"/>
    <dgm:cxn modelId="{238B6821-E53B-4A74-B5F5-A4C5620379D7}" type="presParOf" srcId="{7DD877CE-66C0-4524-BACD-4121E22DC900}" destId="{08C87E19-C5B0-4375-96DE-E6122DA9AE04}" srcOrd="1" destOrd="0" presId="urn:microsoft.com/office/officeart/2005/8/layout/lProcess3"/>
    <dgm:cxn modelId="{BD7BA880-3321-41E7-B0FF-FE3221F557EB}" type="presParOf" srcId="{7DD877CE-66C0-4524-BACD-4121E22DC900}" destId="{7D9DBAD4-FE28-4414-A304-3837B321253F}" srcOrd="2" destOrd="0" presId="urn:microsoft.com/office/officeart/2005/8/layout/lProcess3"/>
    <dgm:cxn modelId="{54148933-836E-4EB2-AF88-1BD8C6FF962D}" type="presParOf" srcId="{7D9DBAD4-FE28-4414-A304-3837B321253F}" destId="{A6D92CC1-9DA3-4EC7-A366-60565923B7B7}" srcOrd="0" destOrd="0" presId="urn:microsoft.com/office/officeart/2005/8/layout/lProcess3"/>
    <dgm:cxn modelId="{67833903-54AA-45EE-BA9C-D04FE39410E8}" type="presParOf" srcId="{7D9DBAD4-FE28-4414-A304-3837B321253F}" destId="{FC76E05F-17B7-48B6-8322-EC58A34A0C3C}" srcOrd="1" destOrd="0" presId="urn:microsoft.com/office/officeart/2005/8/layout/lProcess3"/>
    <dgm:cxn modelId="{3E59D05F-510A-4C81-804D-3759D8B8F234}" type="presParOf" srcId="{7D9DBAD4-FE28-4414-A304-3837B321253F}" destId="{1315FB52-66FF-48AC-99C8-89CA8ACC0F4A}" srcOrd="2" destOrd="0" presId="urn:microsoft.com/office/officeart/2005/8/layout/lProcess3"/>
    <dgm:cxn modelId="{47C18ECB-A3E1-4903-8D8E-1FE1F1FFFD21}" type="presParOf" srcId="{7DD877CE-66C0-4524-BACD-4121E22DC900}" destId="{D260F3A0-6B66-4167-B91B-982421E8FFE3}" srcOrd="3" destOrd="0" presId="urn:microsoft.com/office/officeart/2005/8/layout/lProcess3"/>
    <dgm:cxn modelId="{E3061D96-EB91-47CA-8908-3476EEFB313E}" type="presParOf" srcId="{7DD877CE-66C0-4524-BACD-4121E22DC900}" destId="{170F2388-21BB-4B5A-99C7-DD8204B9BF1E}" srcOrd="4" destOrd="0" presId="urn:microsoft.com/office/officeart/2005/8/layout/lProcess3"/>
    <dgm:cxn modelId="{A4A01CFF-5DF7-42BF-B8E5-B9369936EEDF}" type="presParOf" srcId="{170F2388-21BB-4B5A-99C7-DD8204B9BF1E}" destId="{42AF735D-66F5-4157-B719-D12EB3EA7B05}" srcOrd="0" destOrd="0" presId="urn:microsoft.com/office/officeart/2005/8/layout/lProcess3"/>
    <dgm:cxn modelId="{4AAADB1C-81ED-4E2C-BDE2-EFC8C7D85D8D}" type="presParOf" srcId="{170F2388-21BB-4B5A-99C7-DD8204B9BF1E}" destId="{22110537-DCF8-4586-8E46-02D614D1A170}" srcOrd="1" destOrd="0" presId="urn:microsoft.com/office/officeart/2005/8/layout/lProcess3"/>
    <dgm:cxn modelId="{6A15FB64-89D0-4FD1-8B78-A0C76F05AB1D}" type="presParOf" srcId="{170F2388-21BB-4B5A-99C7-DD8204B9BF1E}" destId="{E9A52A0A-E5C9-4F1C-ADE7-CC35B03CD869}" srcOrd="2" destOrd="0" presId="urn:microsoft.com/office/officeart/2005/8/layout/lProcess3"/>
    <dgm:cxn modelId="{592467CF-D939-42AD-BFFF-D8F47B85334E}" type="presParOf" srcId="{170F2388-21BB-4B5A-99C7-DD8204B9BF1E}" destId="{355669C2-58FF-4EA9-B5B0-CDFF3CB50A25}" srcOrd="3" destOrd="0" presId="urn:microsoft.com/office/officeart/2005/8/layout/lProcess3"/>
    <dgm:cxn modelId="{0C412FD5-03E3-446E-AC73-3B44FEEBBCAB}" type="presParOf" srcId="{170F2388-21BB-4B5A-99C7-DD8204B9BF1E}" destId="{395D51FD-49F6-430B-B0A5-AEAE79828CF6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3ACAD-AE69-4D81-903A-DB098187B2C6}">
      <dsp:nvSpPr>
        <dsp:cNvPr id="0" name=""/>
        <dsp:cNvSpPr/>
      </dsp:nvSpPr>
      <dsp:spPr>
        <a:xfrm>
          <a:off x="236671" y="939"/>
          <a:ext cx="3064668" cy="12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LOOK</a:t>
          </a:r>
          <a:endParaRPr lang="en-US" sz="5400" kern="1200" dirty="0"/>
        </a:p>
      </dsp:txBody>
      <dsp:txXfrm>
        <a:off x="849605" y="939"/>
        <a:ext cx="1838801" cy="1225867"/>
      </dsp:txXfrm>
    </dsp:sp>
    <dsp:sp modelId="{A499FEC1-C15D-4B08-A406-E73CF2040A84}">
      <dsp:nvSpPr>
        <dsp:cNvPr id="0" name=""/>
        <dsp:cNvSpPr/>
      </dsp:nvSpPr>
      <dsp:spPr>
        <a:xfrm>
          <a:off x="2902932" y="105138"/>
          <a:ext cx="2543675" cy="10174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Atrophy</a:t>
          </a:r>
          <a:endParaRPr lang="en-US" sz="2900" kern="1200" dirty="0"/>
        </a:p>
      </dsp:txBody>
      <dsp:txXfrm>
        <a:off x="3411667" y="105138"/>
        <a:ext cx="1526205" cy="1017470"/>
      </dsp:txXfrm>
    </dsp:sp>
    <dsp:sp modelId="{3506D245-8698-46C9-B5FC-55851EFA28D5}">
      <dsp:nvSpPr>
        <dsp:cNvPr id="0" name=""/>
        <dsp:cNvSpPr/>
      </dsp:nvSpPr>
      <dsp:spPr>
        <a:xfrm>
          <a:off x="5090493" y="105138"/>
          <a:ext cx="2543675" cy="10174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Trophic changes</a:t>
          </a:r>
          <a:endParaRPr lang="en-US" sz="2900" kern="1200" dirty="0"/>
        </a:p>
      </dsp:txBody>
      <dsp:txXfrm>
        <a:off x="5599228" y="105138"/>
        <a:ext cx="1526205" cy="1017470"/>
      </dsp:txXfrm>
    </dsp:sp>
    <dsp:sp modelId="{CF406EB5-A6E8-44D7-B1EE-A27BFF8DEE2D}">
      <dsp:nvSpPr>
        <dsp:cNvPr id="0" name=""/>
        <dsp:cNvSpPr/>
      </dsp:nvSpPr>
      <dsp:spPr>
        <a:xfrm>
          <a:off x="7278053" y="105138"/>
          <a:ext cx="2543675" cy="10174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Abnormal Position</a:t>
          </a:r>
          <a:endParaRPr lang="en-US" sz="2900" kern="1200" dirty="0"/>
        </a:p>
      </dsp:txBody>
      <dsp:txXfrm>
        <a:off x="7786788" y="105138"/>
        <a:ext cx="1526205" cy="1017470"/>
      </dsp:txXfrm>
    </dsp:sp>
    <dsp:sp modelId="{A6D92CC1-9DA3-4EC7-A366-60565923B7B7}">
      <dsp:nvSpPr>
        <dsp:cNvPr id="0" name=""/>
        <dsp:cNvSpPr/>
      </dsp:nvSpPr>
      <dsp:spPr>
        <a:xfrm>
          <a:off x="236671" y="1398428"/>
          <a:ext cx="3064668" cy="12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FEEL</a:t>
          </a:r>
          <a:endParaRPr lang="en-US" sz="5400" kern="1200" dirty="0"/>
        </a:p>
      </dsp:txBody>
      <dsp:txXfrm>
        <a:off x="849605" y="1398428"/>
        <a:ext cx="1838801" cy="1225867"/>
      </dsp:txXfrm>
    </dsp:sp>
    <dsp:sp modelId="{1315FB52-66FF-48AC-99C8-89CA8ACC0F4A}">
      <dsp:nvSpPr>
        <dsp:cNvPr id="0" name=""/>
        <dsp:cNvSpPr/>
      </dsp:nvSpPr>
      <dsp:spPr>
        <a:xfrm>
          <a:off x="2902932" y="1502627"/>
          <a:ext cx="2543675" cy="10174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Sensation</a:t>
          </a:r>
          <a:endParaRPr lang="en-US" sz="2900" kern="1200" dirty="0"/>
        </a:p>
      </dsp:txBody>
      <dsp:txXfrm>
        <a:off x="3411667" y="1502627"/>
        <a:ext cx="1526205" cy="1017470"/>
      </dsp:txXfrm>
    </dsp:sp>
    <dsp:sp modelId="{42AF735D-66F5-4157-B719-D12EB3EA7B05}">
      <dsp:nvSpPr>
        <dsp:cNvPr id="0" name=""/>
        <dsp:cNvSpPr/>
      </dsp:nvSpPr>
      <dsp:spPr>
        <a:xfrm>
          <a:off x="236671" y="2795917"/>
          <a:ext cx="3064668" cy="1225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MOVE</a:t>
          </a:r>
          <a:endParaRPr lang="en-US" sz="5400" kern="1200" dirty="0"/>
        </a:p>
      </dsp:txBody>
      <dsp:txXfrm>
        <a:off x="849605" y="2795917"/>
        <a:ext cx="1838801" cy="1225867"/>
      </dsp:txXfrm>
    </dsp:sp>
    <dsp:sp modelId="{E9A52A0A-E5C9-4F1C-ADE7-CC35B03CD869}">
      <dsp:nvSpPr>
        <dsp:cNvPr id="0" name=""/>
        <dsp:cNvSpPr/>
      </dsp:nvSpPr>
      <dsp:spPr>
        <a:xfrm>
          <a:off x="2902932" y="2900116"/>
          <a:ext cx="2543675" cy="10174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Passive</a:t>
          </a:r>
          <a:endParaRPr lang="en-US" sz="2900" kern="1200" dirty="0"/>
        </a:p>
      </dsp:txBody>
      <dsp:txXfrm>
        <a:off x="3411667" y="2900116"/>
        <a:ext cx="1526205" cy="1017470"/>
      </dsp:txXfrm>
    </dsp:sp>
    <dsp:sp modelId="{395D51FD-49F6-430B-B0A5-AEAE79828CF6}">
      <dsp:nvSpPr>
        <dsp:cNvPr id="0" name=""/>
        <dsp:cNvSpPr/>
      </dsp:nvSpPr>
      <dsp:spPr>
        <a:xfrm>
          <a:off x="5090493" y="2900116"/>
          <a:ext cx="2543675" cy="10174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ACTIVE</a:t>
          </a:r>
          <a:endParaRPr lang="en-US" sz="2900" kern="1200" dirty="0"/>
        </a:p>
      </dsp:txBody>
      <dsp:txXfrm>
        <a:off x="5599228" y="2900116"/>
        <a:ext cx="1526205" cy="1017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5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7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2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7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0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3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9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0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57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5D9AFA-5BBF-4778-9BAE-03FFE4D19BA5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9C83F15-896C-4E46-9723-4A606DD3CA8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2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Peripheral Nerves Examination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Monther</a:t>
            </a:r>
            <a:r>
              <a:rPr lang="en-US" dirty="0" smtClean="0"/>
              <a:t> </a:t>
            </a:r>
            <a:r>
              <a:rPr lang="en-US" dirty="0" err="1" smtClean="0"/>
              <a:t>Gharaibeh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6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7"/>
    </mc:Choice>
    <mc:Fallback>
      <p:transition spd="slow" advTm="1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Axillary N.</a:t>
            </a:r>
            <a:endParaRPr lang="en-US" dirty="0"/>
          </a:p>
        </p:txBody>
      </p:sp>
      <p:pic>
        <p:nvPicPr>
          <p:cNvPr id="7170" name="Picture 2" descr="Hornblower's Test - Identifying a Teres Minor Tear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011530"/>
            <a:ext cx="6050102" cy="34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houlder Examination - OSCE Guide | Geeky Med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10" y="2284371"/>
            <a:ext cx="628248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46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64"/>
    </mc:Choice>
    <mc:Fallback>
      <p:transition spd="slow" advTm="8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Nerve</a:t>
            </a:r>
            <a:endParaRPr lang="en-US" dirty="0"/>
          </a:p>
        </p:txBody>
      </p:sp>
      <p:pic>
        <p:nvPicPr>
          <p:cNvPr id="8194" name="Picture 2" descr="Peripheral Nerves | Neupsy 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38" y="79935"/>
            <a:ext cx="5590786" cy="66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975" y="1737360"/>
            <a:ext cx="2744249" cy="2026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66" y="3763768"/>
            <a:ext cx="3116943" cy="31169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5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48"/>
    </mc:Choice>
    <mc:Fallback>
      <p:transition spd="slow" advTm="16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714" y="1324314"/>
            <a:ext cx="3449453" cy="4293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34" y="2570956"/>
            <a:ext cx="3133333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381" y="3984417"/>
            <a:ext cx="2103125" cy="25923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2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59"/>
    </mc:Choice>
    <mc:Fallback>
      <p:transition spd="slow" advTm="10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809" y="2095971"/>
            <a:ext cx="3152381" cy="391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90" y="2095971"/>
            <a:ext cx="3133333" cy="38666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5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08"/>
    </mc:Choice>
    <mc:Fallback>
      <p:transition spd="slow" advTm="74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N (PIN)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42676"/>
            <a:ext cx="3133333" cy="3904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838" y="2047438"/>
            <a:ext cx="3123809" cy="389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952" y="2436585"/>
            <a:ext cx="3116943" cy="311694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34"/>
    </mc:Choice>
    <mc:Fallback>
      <p:transition spd="slow" advTm="9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N.</a:t>
            </a:r>
            <a:endParaRPr lang="en-US" dirty="0"/>
          </a:p>
        </p:txBody>
      </p:sp>
      <p:pic>
        <p:nvPicPr>
          <p:cNvPr id="9218" name="Picture 2" descr="Hitchhike Thumb | HuffP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60" y="2800351"/>
            <a:ext cx="41814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61060" y="3410857"/>
            <a:ext cx="932997" cy="1215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Hitchhike Thumb | HuffPo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18" y="2676526"/>
            <a:ext cx="220027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02455" y="2676526"/>
            <a:ext cx="1100138" cy="5021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873" y="2676526"/>
            <a:ext cx="4426784" cy="221932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66"/>
    </mc:Choice>
    <mc:Fallback>
      <p:transition spd="slow" advTm="10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MSC Nerve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11" y="2080050"/>
            <a:ext cx="4133333" cy="352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38" y="365125"/>
            <a:ext cx="2148857" cy="3085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4817" y="3035393"/>
            <a:ext cx="2520531" cy="3570753"/>
          </a:xfrm>
          <a:prstGeom prst="rect">
            <a:avLst/>
          </a:prstGeom>
        </p:spPr>
      </p:pic>
      <p:sp>
        <p:nvSpPr>
          <p:cNvPr id="7" name="Curved Down Arrow 6"/>
          <p:cNvSpPr/>
          <p:nvPr/>
        </p:nvSpPr>
        <p:spPr>
          <a:xfrm flipH="1">
            <a:off x="9558103" y="4967785"/>
            <a:ext cx="736979" cy="382138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9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04"/>
    </mc:Choice>
    <mc:Fallback>
      <p:transition spd="slow" advTm="14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Ulnar Nerve</a:t>
            </a:r>
            <a:endParaRPr lang="en-US" dirty="0"/>
          </a:p>
        </p:txBody>
      </p:sp>
      <p:pic>
        <p:nvPicPr>
          <p:cNvPr id="10242" name="Picture 2" descr="Nerves:Arm/Shoulder:Ulnar nerve course, relations and innervation |  RANZCRPart1 Wiki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20" y="365125"/>
            <a:ext cx="384048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lnar Nerve Anatomy, Course and Supply | Bone and Sp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780996"/>
            <a:ext cx="3733800" cy="27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ormal anatomy of the median and ulnar nerves. DorBUN dorsal branch of... |  Download Scientific 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3" y="3565525"/>
            <a:ext cx="2044539" cy="28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igure 3 from The clinical anatomy of the communications between the radial  and ulnar nerves on the dorsal surface of the hand | Semantic Schol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19" y="3862471"/>
            <a:ext cx="3486333" cy="258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91"/>
    </mc:Choice>
    <mc:Fallback>
      <p:transition spd="slow" advTm="16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Ulnar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799" y="1690688"/>
            <a:ext cx="3142857" cy="3876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449" y="365125"/>
            <a:ext cx="1949524" cy="3102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65" y="3750600"/>
            <a:ext cx="1949524" cy="2766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61" y="1662116"/>
            <a:ext cx="3133333" cy="39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532" y="1662116"/>
            <a:ext cx="2038095" cy="39047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2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35"/>
    </mc:Choice>
    <mc:Fallback>
      <p:transition spd="slow" advTm="10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Ulnar clawing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166" y="2662237"/>
            <a:ext cx="3590925" cy="275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605" y="2643187"/>
            <a:ext cx="3571875" cy="2771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755" y="1256867"/>
            <a:ext cx="1719263" cy="173960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67"/>
    </mc:Choice>
    <mc:Fallback>
      <p:transition spd="slow" advTm="16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Brachial Plexus</a:t>
            </a:r>
            <a:endParaRPr lang="en-US" dirty="0"/>
          </a:p>
        </p:txBody>
      </p:sp>
      <p:pic>
        <p:nvPicPr>
          <p:cNvPr id="1026" name="Picture 2" descr="Upper Limb Nerve Lesions (Part 1 – The Brachial Plexus) | Plexus products,  Brachial, Nerve anatom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0" r="80067"/>
          <a:stretch/>
        </p:blipFill>
        <p:spPr bwMode="auto">
          <a:xfrm>
            <a:off x="838200" y="1651380"/>
            <a:ext cx="2096069" cy="52812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1"/>
    </mc:Choice>
    <mc:Fallback>
      <p:transition spd="slow" advTm="27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Ulnar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028" y="2087107"/>
            <a:ext cx="2880001" cy="3600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313" y="2087107"/>
            <a:ext cx="2857143" cy="35523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2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29"/>
    </mc:Choice>
    <mc:Fallback>
      <p:transition spd="slow" advTm="5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Ulnar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03895"/>
            <a:ext cx="3133333" cy="3895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162" y="2003895"/>
            <a:ext cx="3076190" cy="389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019" y="2003895"/>
            <a:ext cx="3141013" cy="38952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5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15"/>
    </mc:Choice>
    <mc:Fallback>
      <p:transition spd="slow" advTm="60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Froment’s</a:t>
            </a:r>
            <a:r>
              <a:rPr lang="en-US" dirty="0" smtClean="0"/>
              <a:t> Test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4057" y="2508868"/>
            <a:ext cx="3353516" cy="2502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210" y="1821892"/>
            <a:ext cx="3123809" cy="38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58" y="2666408"/>
            <a:ext cx="4746172" cy="218233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7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50"/>
    </mc:Choice>
    <mc:Fallback>
      <p:transition spd="slow" advTm="6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Nerve</a:t>
            </a:r>
            <a:endParaRPr lang="en-US" dirty="0"/>
          </a:p>
        </p:txBody>
      </p:sp>
      <p:pic>
        <p:nvPicPr>
          <p:cNvPr id="11266" name="Picture 2" descr="Median ne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63" y="1176564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IN Compressive Neuropathy - Hand - Orthobulle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74" y="1737360"/>
            <a:ext cx="4343989" cy="521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0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44"/>
    </mc:Choice>
    <mc:Fallback>
      <p:transition spd="slow" advTm="15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76619"/>
            <a:ext cx="2906485" cy="3601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885" y="1776619"/>
            <a:ext cx="2866667" cy="355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553" y="1976158"/>
            <a:ext cx="4488448" cy="29922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6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82"/>
    </mc:Choice>
    <mc:Fallback>
      <p:transition spd="slow" advTm="7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0611"/>
            <a:ext cx="10515600" cy="1325563"/>
          </a:xfrm>
        </p:spPr>
        <p:txBody>
          <a:bodyPr/>
          <a:lstStyle/>
          <a:p>
            <a:r>
              <a:rPr lang="en-US" dirty="0" smtClean="0"/>
              <a:t>Median nerve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31" y="3908661"/>
            <a:ext cx="3616776" cy="2689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318" y="2096857"/>
            <a:ext cx="3762374" cy="1408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256" y="3505431"/>
            <a:ext cx="2956498" cy="1966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630" y="2096857"/>
            <a:ext cx="3593718" cy="1871001"/>
          </a:xfrm>
          <a:prstGeom prst="rect">
            <a:avLst/>
          </a:prstGeom>
        </p:spPr>
      </p:pic>
      <p:pic>
        <p:nvPicPr>
          <p:cNvPr id="12290" name="Picture 2" descr="high proximal median nerve paralyses - YouTub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3" t="2458" r="34142" b="12664"/>
          <a:stretch/>
        </p:blipFill>
        <p:spPr bwMode="auto">
          <a:xfrm>
            <a:off x="9300116" y="4266597"/>
            <a:ext cx="1561171" cy="24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122531" y="1041636"/>
            <a:ext cx="2390775" cy="33432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87"/>
    </mc:Choice>
    <mc:Fallback>
      <p:transition spd="slow" advTm="9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12504"/>
            <a:ext cx="2857143" cy="35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553" y="775437"/>
            <a:ext cx="2893690" cy="359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243" y="775437"/>
            <a:ext cx="2905849" cy="3592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136" y="3442094"/>
            <a:ext cx="3284213" cy="34159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05"/>
    </mc:Choice>
    <mc:Fallback>
      <p:transition spd="slow" advTm="7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71" y="2443831"/>
            <a:ext cx="6222090" cy="2614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020" y="449338"/>
            <a:ext cx="2499079" cy="1617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157" y="2584157"/>
            <a:ext cx="2580804" cy="17205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5020" y="4821590"/>
            <a:ext cx="2685950" cy="17906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5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56"/>
    </mc:Choice>
    <mc:Fallback>
      <p:transition spd="slow" advTm="11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2432051"/>
            <a:ext cx="2993571" cy="2125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43" y="2431596"/>
            <a:ext cx="3352365" cy="212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865" y="2431596"/>
            <a:ext cx="3188835" cy="21258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4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51"/>
    </mc:Choice>
    <mc:Fallback>
      <p:transition spd="slow" advTm="5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Femoral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46728"/>
            <a:ext cx="2891971" cy="3581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20" y="1946728"/>
            <a:ext cx="2882234" cy="35816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3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7"/>
    </mc:Choice>
    <mc:Fallback>
      <p:transition spd="slow" advTm="5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Brachial Plexus</a:t>
            </a:r>
            <a:endParaRPr lang="en-US" dirty="0"/>
          </a:p>
        </p:txBody>
      </p:sp>
      <p:pic>
        <p:nvPicPr>
          <p:cNvPr id="1026" name="Picture 2" descr="Upper Limb Nerve Lesions (Part 1 – The Brachial Plexus) | Plexus products,  Brachial, Nerve anatom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r="61508"/>
          <a:stretch/>
        </p:blipFill>
        <p:spPr bwMode="auto">
          <a:xfrm>
            <a:off x="838200" y="1815152"/>
            <a:ext cx="4047699" cy="51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28"/>
    </mc:Choice>
    <mc:Fallback>
      <p:transition spd="slow" advTm="1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940" y="1690688"/>
            <a:ext cx="3242582" cy="3979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952" y="1690688"/>
            <a:ext cx="3276418" cy="4041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42" y="1885216"/>
            <a:ext cx="2857143" cy="35904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80"/>
    </mc:Choice>
    <mc:Fallback>
      <p:transition spd="slow" advTm="11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Tibial</a:t>
            </a:r>
            <a:r>
              <a:rPr lang="en-US" dirty="0" smtClean="0"/>
              <a:t> 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666" y="1728783"/>
            <a:ext cx="2866667" cy="35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419" y="1690688"/>
            <a:ext cx="2876190" cy="3590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5829" y="1690688"/>
            <a:ext cx="2876190" cy="35809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93"/>
    </mc:Choice>
    <mc:Fallback>
      <p:transition spd="slow" advTm="6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Sensation of the foot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876" y="1690688"/>
            <a:ext cx="3753410" cy="46039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6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75"/>
    </mc:Choice>
    <mc:Fallback>
      <p:transition spd="slow" advTm="5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Brachial Plexus</a:t>
            </a:r>
            <a:endParaRPr lang="en-US" dirty="0"/>
          </a:p>
        </p:txBody>
      </p:sp>
      <p:pic>
        <p:nvPicPr>
          <p:cNvPr id="1026" name="Picture 2" descr="Upper Limb Nerve Lesions (Part 1 – The Brachial Plexus) | Plexus products,  Brachial, Nerve anatom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" r="43208"/>
          <a:stretch/>
        </p:blipFill>
        <p:spPr bwMode="auto">
          <a:xfrm>
            <a:off x="838200" y="1705970"/>
            <a:ext cx="5972033" cy="52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9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8"/>
    </mc:Choice>
    <mc:Fallback>
      <p:transition spd="slow" advTm="1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Brachial Plexus</a:t>
            </a:r>
            <a:endParaRPr lang="en-US" dirty="0"/>
          </a:p>
        </p:txBody>
      </p:sp>
      <p:pic>
        <p:nvPicPr>
          <p:cNvPr id="1026" name="Picture 2" descr="Upper Limb Nerve Lesions (Part 1 – The Brachial Plexus) | Plexus products,  Brachial, Nerve anatom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r="24259"/>
          <a:stretch/>
        </p:blipFill>
        <p:spPr bwMode="auto">
          <a:xfrm>
            <a:off x="838200" y="1692322"/>
            <a:ext cx="7964606" cy="524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4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46"/>
    </mc:Choice>
    <mc:Fallback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Brachial Plexus</a:t>
            </a:r>
            <a:endParaRPr lang="en-US" dirty="0"/>
          </a:p>
        </p:txBody>
      </p:sp>
      <p:pic>
        <p:nvPicPr>
          <p:cNvPr id="1026" name="Picture 2" descr="Upper Limb Nerve Lesions (Part 1 – The Brachial Plexus) | Plexus products,  Brachial, Nerve anatom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515600" cy="52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9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02"/>
    </mc:Choice>
    <mc:Fallback>
      <p:transition spd="slow" advTm="2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Brachial Plexus</a:t>
            </a:r>
            <a:endParaRPr lang="en-US" dirty="0"/>
          </a:p>
        </p:txBody>
      </p:sp>
      <p:pic>
        <p:nvPicPr>
          <p:cNvPr id="1026" name="Picture 2" descr="Upper Limb Nerve Lesions (Part 1 – The Brachial Plexus) | Plexus products,  Brachial, Nerve anatom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515600" cy="52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2461373" y="1321356"/>
            <a:ext cx="140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RrLs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224925" y="4735774"/>
            <a:ext cx="47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250555" y="2060020"/>
            <a:ext cx="122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Ss+Is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6520" y="2060020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7152" y="5500047"/>
            <a:ext cx="99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PM+Pm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Medial brachial cutaneous nerve | Psychology Wiki | Fand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32" y="4004136"/>
            <a:ext cx="1730375" cy="37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8457995">
            <a:off x="7976249" y="3172240"/>
            <a:ext cx="47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457995">
            <a:off x="8114892" y="3473393"/>
            <a:ext cx="89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SS+TM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457995">
            <a:off x="7147341" y="3563101"/>
            <a:ext cx="47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35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76"/>
    </mc:Choice>
    <mc:Fallback>
      <p:transition spd="slow" advTm="13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P. Nerves Examination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56020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9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330"/>
    </mc:Choice>
    <mc:Fallback>
      <p:transition spd="slow" advTm="16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Axillary Nerve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24" y="1863272"/>
            <a:ext cx="3005637" cy="3536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101" y="1863272"/>
            <a:ext cx="2797592" cy="353604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4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58"/>
    </mc:Choice>
    <mc:Fallback>
      <p:transition spd="slow" advTm="16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1.5|4.8|13.7|10.8|8.7|31.6|3.4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1.9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AED6632AAF01F148BF0CA0A4F5A8EB04" ma:contentTypeVersion="2" ma:contentTypeDescription="إنشاء مستند جديد." ma:contentTypeScope="" ma:versionID="f3d01333d339c317ba8bf72f86bb7a90">
  <xsd:schema xmlns:xsd="http://www.w3.org/2001/XMLSchema" xmlns:xs="http://www.w3.org/2001/XMLSchema" xmlns:p="http://schemas.microsoft.com/office/2006/metadata/properties" xmlns:ns2="47c1a1ac-b13f-4b28-bfa8-0aa04ae24192" targetNamespace="http://schemas.microsoft.com/office/2006/metadata/properties" ma:root="true" ma:fieldsID="2ad49f77f764d17f7d53558b96a4d369" ns2:_="">
    <xsd:import namespace="47c1a1ac-b13f-4b28-bfa8-0aa04ae241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1a1ac-b13f-4b28-bfa8-0aa04ae241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792EF9-A6AE-4916-BE8E-5A609C362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9213B0-67EB-4D41-B4A9-0A578F952B07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47c1a1ac-b13f-4b28-bfa8-0aa04ae24192"/>
    <ds:schemaRef ds:uri="http://schemas.microsoft.com/office/2006/documentManagement/typ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EB0B552-AF8E-4022-A103-F98D7C806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c1a1ac-b13f-4b28-bfa8-0aa04ae24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368</TotalTime>
  <Words>96</Words>
  <Application>Microsoft Office PowerPoint</Application>
  <PresentationFormat>Widescreen</PresentationFormat>
  <Paragraphs>50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Calibri</vt:lpstr>
      <vt:lpstr>Calibri Light</vt:lpstr>
      <vt:lpstr>Retrospect</vt:lpstr>
      <vt:lpstr>Peripheral Nerves Examination</vt:lpstr>
      <vt:lpstr>Brachial Plexus</vt:lpstr>
      <vt:lpstr>Brachial Plexus</vt:lpstr>
      <vt:lpstr>Brachial Plexus</vt:lpstr>
      <vt:lpstr>Brachial Plexus</vt:lpstr>
      <vt:lpstr>Brachial Plexus</vt:lpstr>
      <vt:lpstr>Brachial Plexus</vt:lpstr>
      <vt:lpstr>P. Nerves Examination</vt:lpstr>
      <vt:lpstr>Axillary Nerve</vt:lpstr>
      <vt:lpstr>Axillary N.</vt:lpstr>
      <vt:lpstr>Radial Nerve</vt:lpstr>
      <vt:lpstr>Radial N</vt:lpstr>
      <vt:lpstr>Radial N</vt:lpstr>
      <vt:lpstr>Radial N (PIN)</vt:lpstr>
      <vt:lpstr>Radial N.</vt:lpstr>
      <vt:lpstr>MSC Nerve</vt:lpstr>
      <vt:lpstr>Ulnar Nerve</vt:lpstr>
      <vt:lpstr>Ulnar N</vt:lpstr>
      <vt:lpstr>Ulnar clawing</vt:lpstr>
      <vt:lpstr>Ulnar N</vt:lpstr>
      <vt:lpstr>Ulnar N</vt:lpstr>
      <vt:lpstr>Froment’s Test</vt:lpstr>
      <vt:lpstr>Median Nerve</vt:lpstr>
      <vt:lpstr>Median N</vt:lpstr>
      <vt:lpstr>Median nerve</vt:lpstr>
      <vt:lpstr>Median N</vt:lpstr>
      <vt:lpstr>AIN</vt:lpstr>
      <vt:lpstr>CTS</vt:lpstr>
      <vt:lpstr>Femoral N</vt:lpstr>
      <vt:lpstr>Common P N</vt:lpstr>
      <vt:lpstr>Tibial N</vt:lpstr>
      <vt:lpstr>Sensation of the foot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Peripheral Nerves Examination</dc:title>
  <dc:creator>user</dc:creator>
  <cp:lastModifiedBy>Monther Gharaibeh</cp:lastModifiedBy>
  <cp:revision>44</cp:revision>
  <dcterms:created xsi:type="dcterms:W3CDTF">2020-04-04T07:48:49Z</dcterms:created>
  <dcterms:modified xsi:type="dcterms:W3CDTF">2023-09-28T09:04:36Z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0x010100AED6632AAF01F148BF0CA0A4F5A8EB04</vt:lpwstr>
  </property>
</Properties>
</file>